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Bold" panose="00000800000000000000" charset="0"/>
      <p:regular r:id="rId16"/>
      <p:bold r:id="rId17"/>
    </p:embeddedFont>
    <p:embeddedFont>
      <p:font typeface="Montserrat Medium" panose="00000600000000000000" pitchFamily="2" charset="0"/>
      <p:regular r:id="rId18"/>
      <p:italic r:id="rId19"/>
    </p:embeddedFont>
    <p:embeddedFont>
      <p:font typeface="Montserrat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AEF83-1433-4039-9DAD-357B3254F069}" v="21" dt="2024-12-26T11:59:33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3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eriya Mazhar" userId="7939a53c349a8a16" providerId="LiveId" clId="{175AEF83-1433-4039-9DAD-357B3254F069}"/>
    <pc:docChg chg="undo custSel addSld delSld modSld modMainMaster">
      <pc:chgData name="Javeriya Mazhar" userId="7939a53c349a8a16" providerId="LiveId" clId="{175AEF83-1433-4039-9DAD-357B3254F069}" dt="2024-12-26T12:08:58.658" v="246" actId="14100"/>
      <pc:docMkLst>
        <pc:docMk/>
      </pc:docMkLst>
      <pc:sldChg chg="modTransition">
        <pc:chgData name="Javeriya Mazhar" userId="7939a53c349a8a16" providerId="LiveId" clId="{175AEF83-1433-4039-9DAD-357B3254F069}" dt="2024-12-26T09:02:36.483" v="2"/>
        <pc:sldMkLst>
          <pc:docMk/>
          <pc:sldMk cId="0" sldId="256"/>
        </pc:sldMkLst>
      </pc:sldChg>
      <pc:sldChg chg="modTransition">
        <pc:chgData name="Javeriya Mazhar" userId="7939a53c349a8a16" providerId="LiveId" clId="{175AEF83-1433-4039-9DAD-357B3254F069}" dt="2024-12-26T09:02:36.483" v="2"/>
        <pc:sldMkLst>
          <pc:docMk/>
          <pc:sldMk cId="0" sldId="257"/>
        </pc:sldMkLst>
      </pc:sldChg>
      <pc:sldChg chg="addSp modSp mod modTransition">
        <pc:chgData name="Javeriya Mazhar" userId="7939a53c349a8a16" providerId="LiveId" clId="{175AEF83-1433-4039-9DAD-357B3254F069}" dt="2024-12-26T11:45:16.322" v="147" actId="14100"/>
        <pc:sldMkLst>
          <pc:docMk/>
          <pc:sldMk cId="0" sldId="258"/>
        </pc:sldMkLst>
        <pc:spChg chg="mod">
          <ac:chgData name="Javeriya Mazhar" userId="7939a53c349a8a16" providerId="LiveId" clId="{175AEF83-1433-4039-9DAD-357B3254F069}" dt="2024-12-26T11:39:16.993" v="99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09:12:41.733" v="25" actId="1076"/>
          <ac:spMkLst>
            <pc:docMk/>
            <pc:sldMk cId="0" sldId="258"/>
            <ac:spMk id="28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11:39:06.982" v="98" actId="14100"/>
          <ac:spMkLst>
            <pc:docMk/>
            <pc:sldMk cId="0" sldId="258"/>
            <ac:spMk id="29" creationId="{00000000-0000-0000-0000-000000000000}"/>
          </ac:spMkLst>
        </pc:spChg>
        <pc:grpChg chg="mod">
          <ac:chgData name="Javeriya Mazhar" userId="7939a53c349a8a16" providerId="LiveId" clId="{175AEF83-1433-4039-9DAD-357B3254F069}" dt="2024-12-26T11:38:31.803" v="96" actId="1076"/>
          <ac:grpSpMkLst>
            <pc:docMk/>
            <pc:sldMk cId="0" sldId="258"/>
            <ac:grpSpMk id="13" creationId="{00000000-0000-0000-0000-000000000000}"/>
          </ac:grpSpMkLst>
        </pc:grpChg>
        <pc:picChg chg="add mod">
          <ac:chgData name="Javeriya Mazhar" userId="7939a53c349a8a16" providerId="LiveId" clId="{175AEF83-1433-4039-9DAD-357B3254F069}" dt="2024-12-26T11:45:16.322" v="147" actId="14100"/>
          <ac:picMkLst>
            <pc:docMk/>
            <pc:sldMk cId="0" sldId="258"/>
            <ac:picMk id="34" creationId="{1D4565E2-63EF-D285-741F-EE43720422E9}"/>
          </ac:picMkLst>
        </pc:picChg>
      </pc:sldChg>
      <pc:sldChg chg="modSp mod modTransition">
        <pc:chgData name="Javeriya Mazhar" userId="7939a53c349a8a16" providerId="LiveId" clId="{175AEF83-1433-4039-9DAD-357B3254F069}" dt="2024-12-26T12:01:32.981" v="244" actId="14100"/>
        <pc:sldMkLst>
          <pc:docMk/>
          <pc:sldMk cId="0" sldId="259"/>
        </pc:sldMkLst>
        <pc:grpChg chg="mod">
          <ac:chgData name="Javeriya Mazhar" userId="7939a53c349a8a16" providerId="LiveId" clId="{175AEF83-1433-4039-9DAD-357B3254F069}" dt="2024-12-26T12:01:22.762" v="242" actId="1076"/>
          <ac:grpSpMkLst>
            <pc:docMk/>
            <pc:sldMk cId="0" sldId="259"/>
            <ac:grpSpMk id="6" creationId="{00000000-0000-0000-0000-000000000000}"/>
          </ac:grpSpMkLst>
        </pc:grpChg>
        <pc:picChg chg="mod">
          <ac:chgData name="Javeriya Mazhar" userId="7939a53c349a8a16" providerId="LiveId" clId="{175AEF83-1433-4039-9DAD-357B3254F069}" dt="2024-12-26T12:01:32.981" v="244" actId="14100"/>
          <ac:picMkLst>
            <pc:docMk/>
            <pc:sldMk cId="0" sldId="259"/>
            <ac:picMk id="16" creationId="{00000000-0000-0000-0000-000000000000}"/>
          </ac:picMkLst>
        </pc:picChg>
      </pc:sldChg>
      <pc:sldChg chg="addSp delSp modSp mod modTransition">
        <pc:chgData name="Javeriya Mazhar" userId="7939a53c349a8a16" providerId="LiveId" clId="{175AEF83-1433-4039-9DAD-357B3254F069}" dt="2024-12-26T12:08:58.658" v="246" actId="14100"/>
        <pc:sldMkLst>
          <pc:docMk/>
          <pc:sldMk cId="0" sldId="260"/>
        </pc:sldMkLst>
        <pc:spChg chg="add del mod topLvl">
          <ac:chgData name="Javeriya Mazhar" userId="7939a53c349a8a16" providerId="LiveId" clId="{175AEF83-1433-4039-9DAD-357B3254F069}" dt="2024-12-26T11:44:28.957" v="136" actId="478"/>
          <ac:spMkLst>
            <pc:docMk/>
            <pc:sldMk cId="0" sldId="260"/>
            <ac:spMk id="10" creationId="{00000000-0000-0000-0000-000000000000}"/>
          </ac:spMkLst>
        </pc:spChg>
        <pc:spChg chg="mod topLvl">
          <ac:chgData name="Javeriya Mazhar" userId="7939a53c349a8a16" providerId="LiveId" clId="{175AEF83-1433-4039-9DAD-357B3254F069}" dt="2024-12-26T11:44:28.957" v="136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Javeriya Mazhar" userId="7939a53c349a8a16" providerId="LiveId" clId="{175AEF83-1433-4039-9DAD-357B3254F069}" dt="2024-12-26T11:44:41.873" v="139" actId="478"/>
          <ac:spMkLst>
            <pc:docMk/>
            <pc:sldMk cId="0" sldId="260"/>
            <ac:spMk id="12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11:57:12.330" v="219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11:50:11.581" v="176" actId="1076"/>
          <ac:spMkLst>
            <pc:docMk/>
            <pc:sldMk cId="0" sldId="260"/>
            <ac:spMk id="15" creationId="{00000000-0000-0000-0000-000000000000}"/>
          </ac:spMkLst>
        </pc:spChg>
        <pc:spChg chg="add del mod">
          <ac:chgData name="Javeriya Mazhar" userId="7939a53c349a8a16" providerId="LiveId" clId="{175AEF83-1433-4039-9DAD-357B3254F069}" dt="2024-12-26T11:54:30.941" v="197" actId="478"/>
          <ac:spMkLst>
            <pc:docMk/>
            <pc:sldMk cId="0" sldId="260"/>
            <ac:spMk id="31" creationId="{E8C18E4E-2E14-D3DD-446B-B826D3DB9C34}"/>
          </ac:spMkLst>
        </pc:spChg>
        <pc:spChg chg="add del mod">
          <ac:chgData name="Javeriya Mazhar" userId="7939a53c349a8a16" providerId="LiveId" clId="{175AEF83-1433-4039-9DAD-357B3254F069}" dt="2024-12-26T11:54:44.188" v="199" actId="478"/>
          <ac:spMkLst>
            <pc:docMk/>
            <pc:sldMk cId="0" sldId="260"/>
            <ac:spMk id="32" creationId="{F7EBBD19-E89D-4072-0CD9-43F679DA9EA9}"/>
          </ac:spMkLst>
        </pc:spChg>
        <pc:spChg chg="add del mod">
          <ac:chgData name="Javeriya Mazhar" userId="7939a53c349a8a16" providerId="LiveId" clId="{175AEF83-1433-4039-9DAD-357B3254F069}" dt="2024-12-26T11:56:26.064" v="211" actId="478"/>
          <ac:spMkLst>
            <pc:docMk/>
            <pc:sldMk cId="0" sldId="260"/>
            <ac:spMk id="33" creationId="{DA551A3E-CDC1-F8E8-35BA-62D603F0D5A1}"/>
          </ac:spMkLst>
        </pc:spChg>
        <pc:spChg chg="add mod">
          <ac:chgData name="Javeriya Mazhar" userId="7939a53c349a8a16" providerId="LiveId" clId="{175AEF83-1433-4039-9DAD-357B3254F069}" dt="2024-12-26T11:56:08.063" v="209" actId="14100"/>
          <ac:spMkLst>
            <pc:docMk/>
            <pc:sldMk cId="0" sldId="260"/>
            <ac:spMk id="34" creationId="{3DA60FFD-1B82-0E7A-D710-AB6E22A87425}"/>
          </ac:spMkLst>
        </pc:spChg>
        <pc:spChg chg="add mod">
          <ac:chgData name="Javeriya Mazhar" userId="7939a53c349a8a16" providerId="LiveId" clId="{175AEF83-1433-4039-9DAD-357B3254F069}" dt="2024-12-26T12:08:58.658" v="246" actId="14100"/>
          <ac:spMkLst>
            <pc:docMk/>
            <pc:sldMk cId="0" sldId="260"/>
            <ac:spMk id="35" creationId="{915D3E62-8C3F-8397-9197-874C005C8EA3}"/>
          </ac:spMkLst>
        </pc:spChg>
        <pc:grpChg chg="mod">
          <ac:chgData name="Javeriya Mazhar" userId="7939a53c349a8a16" providerId="LiveId" clId="{175AEF83-1433-4039-9DAD-357B3254F069}" dt="2024-12-26T09:17:43.073" v="38" actId="1076"/>
          <ac:grpSpMkLst>
            <pc:docMk/>
            <pc:sldMk cId="0" sldId="260"/>
            <ac:grpSpMk id="3" creationId="{00000000-0000-0000-0000-000000000000}"/>
          </ac:grpSpMkLst>
        </pc:grpChg>
        <pc:grpChg chg="mod">
          <ac:chgData name="Javeriya Mazhar" userId="7939a53c349a8a16" providerId="LiveId" clId="{175AEF83-1433-4039-9DAD-357B3254F069}" dt="2024-12-26T12:00:57.370" v="238" actId="1076"/>
          <ac:grpSpMkLst>
            <pc:docMk/>
            <pc:sldMk cId="0" sldId="260"/>
            <ac:grpSpMk id="6" creationId="{00000000-0000-0000-0000-000000000000}"/>
          </ac:grpSpMkLst>
        </pc:grpChg>
        <pc:grpChg chg="add del mod">
          <ac:chgData name="Javeriya Mazhar" userId="7939a53c349a8a16" providerId="LiveId" clId="{175AEF83-1433-4039-9DAD-357B3254F069}" dt="2024-12-26T11:44:37.045" v="138" actId="478"/>
          <ac:grpSpMkLst>
            <pc:docMk/>
            <pc:sldMk cId="0" sldId="260"/>
            <ac:grpSpMk id="9" creationId="{00000000-0000-0000-0000-000000000000}"/>
          </ac:grpSpMkLst>
        </pc:grpChg>
        <pc:picChg chg="mod">
          <ac:chgData name="Javeriya Mazhar" userId="7939a53c349a8a16" providerId="LiveId" clId="{175AEF83-1433-4039-9DAD-357B3254F069}" dt="2024-12-26T11:48:49.866" v="168" actId="1076"/>
          <ac:picMkLst>
            <pc:docMk/>
            <pc:sldMk cId="0" sldId="260"/>
            <ac:picMk id="29" creationId="{00000000-0000-0000-0000-000000000000}"/>
          </ac:picMkLst>
        </pc:picChg>
        <pc:picChg chg="add mod">
          <ac:chgData name="Javeriya Mazhar" userId="7939a53c349a8a16" providerId="LiveId" clId="{175AEF83-1433-4039-9DAD-357B3254F069}" dt="2024-12-26T12:01:07.873" v="241" actId="1076"/>
          <ac:picMkLst>
            <pc:docMk/>
            <pc:sldMk cId="0" sldId="260"/>
            <ac:picMk id="30" creationId="{F1F8A73E-D130-93DC-4CFE-2283C8542AF0}"/>
          </ac:picMkLst>
        </pc:picChg>
      </pc:sldChg>
      <pc:sldChg chg="addSp delSp modSp mod modTransition">
        <pc:chgData name="Javeriya Mazhar" userId="7939a53c349a8a16" providerId="LiveId" clId="{175AEF83-1433-4039-9DAD-357B3254F069}" dt="2024-12-26T12:00:48.305" v="237" actId="14100"/>
        <pc:sldMkLst>
          <pc:docMk/>
          <pc:sldMk cId="0" sldId="261"/>
        </pc:sldMkLst>
        <pc:grpChg chg="mod">
          <ac:chgData name="Javeriya Mazhar" userId="7939a53c349a8a16" providerId="LiveId" clId="{175AEF83-1433-4039-9DAD-357B3254F069}" dt="2024-12-26T11:43:44.639" v="129" actId="14100"/>
          <ac:grpSpMkLst>
            <pc:docMk/>
            <pc:sldMk cId="0" sldId="261"/>
            <ac:grpSpMk id="3" creationId="{00000000-0000-0000-0000-000000000000}"/>
          </ac:grpSpMkLst>
        </pc:grpChg>
        <pc:grpChg chg="mod">
          <ac:chgData name="Javeriya Mazhar" userId="7939a53c349a8a16" providerId="LiveId" clId="{175AEF83-1433-4039-9DAD-357B3254F069}" dt="2024-12-26T11:41:24.929" v="114" actId="1076"/>
          <ac:grpSpMkLst>
            <pc:docMk/>
            <pc:sldMk cId="0" sldId="261"/>
            <ac:grpSpMk id="6" creationId="{00000000-0000-0000-0000-000000000000}"/>
          </ac:grpSpMkLst>
        </pc:grpChg>
        <pc:grpChg chg="mod">
          <ac:chgData name="Javeriya Mazhar" userId="7939a53c349a8a16" providerId="LiveId" clId="{175AEF83-1433-4039-9DAD-357B3254F069}" dt="2024-12-26T11:41:32.172" v="115" actId="1076"/>
          <ac:grpSpMkLst>
            <pc:docMk/>
            <pc:sldMk cId="0" sldId="261"/>
            <ac:grpSpMk id="9" creationId="{00000000-0000-0000-0000-000000000000}"/>
          </ac:grpSpMkLst>
        </pc:grpChg>
        <pc:picChg chg="add mod">
          <ac:chgData name="Javeriya Mazhar" userId="7939a53c349a8a16" providerId="LiveId" clId="{175AEF83-1433-4039-9DAD-357B3254F069}" dt="2024-12-26T09:50:48.668" v="93" actId="1076"/>
          <ac:picMkLst>
            <pc:docMk/>
            <pc:sldMk cId="0" sldId="261"/>
            <ac:picMk id="34" creationId="{2F7C8083-989D-0102-45D7-9482A4E520E4}"/>
          </ac:picMkLst>
        </pc:picChg>
        <pc:picChg chg="add mod">
          <ac:chgData name="Javeriya Mazhar" userId="7939a53c349a8a16" providerId="LiveId" clId="{175AEF83-1433-4039-9DAD-357B3254F069}" dt="2024-12-26T12:00:48.305" v="237" actId="14100"/>
          <ac:picMkLst>
            <pc:docMk/>
            <pc:sldMk cId="0" sldId="261"/>
            <ac:picMk id="34" creationId="{B505FA87-24B8-0643-1A19-6505A95CD62E}"/>
          </ac:picMkLst>
        </pc:picChg>
        <pc:picChg chg="add del mod">
          <ac:chgData name="Javeriya Mazhar" userId="7939a53c349a8a16" providerId="LiveId" clId="{175AEF83-1433-4039-9DAD-357B3254F069}" dt="2024-12-26T11:40:52.898" v="108" actId="478"/>
          <ac:picMkLst>
            <pc:docMk/>
            <pc:sldMk cId="0" sldId="261"/>
            <ac:picMk id="35" creationId="{B8AB41B6-E0FB-C931-FD26-F106771F9A0B}"/>
          </ac:picMkLst>
        </pc:picChg>
        <pc:picChg chg="add mod">
          <ac:chgData name="Javeriya Mazhar" userId="7939a53c349a8a16" providerId="LiveId" clId="{175AEF83-1433-4039-9DAD-357B3254F069}" dt="2024-12-26T11:53:34.574" v="195" actId="1076"/>
          <ac:picMkLst>
            <pc:docMk/>
            <pc:sldMk cId="0" sldId="261"/>
            <ac:picMk id="36" creationId="{84A91224-8AB6-FD2D-91EB-22F6172C726F}"/>
          </ac:picMkLst>
        </pc:picChg>
      </pc:sldChg>
      <pc:sldChg chg="modSp mod modTransition">
        <pc:chgData name="Javeriya Mazhar" userId="7939a53c349a8a16" providerId="LiveId" clId="{175AEF83-1433-4039-9DAD-357B3254F069}" dt="2024-12-26T09:29:33.515" v="65" actId="1035"/>
        <pc:sldMkLst>
          <pc:docMk/>
          <pc:sldMk cId="0" sldId="262"/>
        </pc:sldMkLst>
        <pc:spChg chg="mod">
          <ac:chgData name="Javeriya Mazhar" userId="7939a53c349a8a16" providerId="LiveId" clId="{175AEF83-1433-4039-9DAD-357B3254F069}" dt="2024-12-26T09:23:33.924" v="60" actId="14100"/>
          <ac:spMkLst>
            <pc:docMk/>
            <pc:sldMk cId="0" sldId="262"/>
            <ac:spMk id="6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09:22:35.892" v="56" actId="14100"/>
          <ac:spMkLst>
            <pc:docMk/>
            <pc:sldMk cId="0" sldId="262"/>
            <ac:spMk id="18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09:23:14.999" v="59" actId="1076"/>
          <ac:spMkLst>
            <pc:docMk/>
            <pc:sldMk cId="0" sldId="262"/>
            <ac:spMk id="22" creationId="{00000000-0000-0000-0000-000000000000}"/>
          </ac:spMkLst>
        </pc:spChg>
        <pc:grpChg chg="mod">
          <ac:chgData name="Javeriya Mazhar" userId="7939a53c349a8a16" providerId="LiveId" clId="{175AEF83-1433-4039-9DAD-357B3254F069}" dt="2024-12-26T09:22:27.094" v="54" actId="14100"/>
          <ac:grpSpMkLst>
            <pc:docMk/>
            <pc:sldMk cId="0" sldId="262"/>
            <ac:grpSpMk id="8" creationId="{00000000-0000-0000-0000-000000000000}"/>
          </ac:grpSpMkLst>
        </pc:grpChg>
        <pc:grpChg chg="mod">
          <ac:chgData name="Javeriya Mazhar" userId="7939a53c349a8a16" providerId="LiveId" clId="{175AEF83-1433-4039-9DAD-357B3254F069}" dt="2024-12-26T09:22:50.950" v="57" actId="14100"/>
          <ac:grpSpMkLst>
            <pc:docMk/>
            <pc:sldMk cId="0" sldId="262"/>
            <ac:grpSpMk id="14" creationId="{00000000-0000-0000-0000-000000000000}"/>
          </ac:grpSpMkLst>
        </pc:grpChg>
        <pc:grpChg chg="mod">
          <ac:chgData name="Javeriya Mazhar" userId="7939a53c349a8a16" providerId="LiveId" clId="{175AEF83-1433-4039-9DAD-357B3254F069}" dt="2024-12-26T09:29:33.515" v="65" actId="1035"/>
          <ac:grpSpMkLst>
            <pc:docMk/>
            <pc:sldMk cId="0" sldId="262"/>
            <ac:grpSpMk id="20" creationId="{00000000-0000-0000-0000-000000000000}"/>
          </ac:grpSpMkLst>
        </pc:grpChg>
        <pc:grpChg chg="mod">
          <ac:chgData name="Javeriya Mazhar" userId="7939a53c349a8a16" providerId="LiveId" clId="{175AEF83-1433-4039-9DAD-357B3254F069}" dt="2024-12-26T09:23:03.737" v="58" actId="14100"/>
          <ac:grpSpMkLst>
            <pc:docMk/>
            <pc:sldMk cId="0" sldId="262"/>
            <ac:grpSpMk id="26" creationId="{00000000-0000-0000-0000-000000000000}"/>
          </ac:grpSpMkLst>
        </pc:grpChg>
      </pc:sldChg>
      <pc:sldChg chg="addSp modSp mod modTransition">
        <pc:chgData name="Javeriya Mazhar" userId="7939a53c349a8a16" providerId="LiveId" clId="{175AEF83-1433-4039-9DAD-357B3254F069}" dt="2024-12-26T12:00:31.472" v="235" actId="14100"/>
        <pc:sldMkLst>
          <pc:docMk/>
          <pc:sldMk cId="0" sldId="263"/>
        </pc:sldMkLst>
        <pc:spChg chg="mod">
          <ac:chgData name="Javeriya Mazhar" userId="7939a53c349a8a16" providerId="LiveId" clId="{175AEF83-1433-4039-9DAD-357B3254F069}" dt="2024-12-26T09:06:42.623" v="6" actId="1036"/>
          <ac:spMkLst>
            <pc:docMk/>
            <pc:sldMk cId="0" sldId="263"/>
            <ac:spMk id="2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09:11:53.789" v="22" actId="1076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Javeriya Mazhar" userId="7939a53c349a8a16" providerId="LiveId" clId="{175AEF83-1433-4039-9DAD-357B3254F069}" dt="2024-12-26T11:42:40.088" v="120" actId="1076"/>
          <ac:spMkLst>
            <pc:docMk/>
            <pc:sldMk cId="0" sldId="263"/>
            <ac:spMk id="17" creationId="{4AF5DD09-5575-4ADF-AA2A-C90A7D6ECEC9}"/>
          </ac:spMkLst>
        </pc:spChg>
        <pc:grpChg chg="mod">
          <ac:chgData name="Javeriya Mazhar" userId="7939a53c349a8a16" providerId="LiveId" clId="{175AEF83-1433-4039-9DAD-357B3254F069}" dt="2024-12-26T11:44:07.191" v="134" actId="1076"/>
          <ac:grpSpMkLst>
            <pc:docMk/>
            <pc:sldMk cId="0" sldId="263"/>
            <ac:grpSpMk id="9" creationId="{00000000-0000-0000-0000-000000000000}"/>
          </ac:grpSpMkLst>
        </pc:grpChg>
        <pc:picChg chg="add mod">
          <ac:chgData name="Javeriya Mazhar" userId="7939a53c349a8a16" providerId="LiveId" clId="{175AEF83-1433-4039-9DAD-357B3254F069}" dt="2024-12-26T12:00:31.472" v="235" actId="14100"/>
          <ac:picMkLst>
            <pc:docMk/>
            <pc:sldMk cId="0" sldId="263"/>
            <ac:picMk id="15" creationId="{69E0D2A2-6CE2-EE11-D777-E08591E6E013}"/>
          </ac:picMkLst>
        </pc:picChg>
        <pc:picChg chg="add mod">
          <ac:chgData name="Javeriya Mazhar" userId="7939a53c349a8a16" providerId="LiveId" clId="{175AEF83-1433-4039-9DAD-357B3254F069}" dt="2024-12-26T11:42:17.682" v="117"/>
          <ac:picMkLst>
            <pc:docMk/>
            <pc:sldMk cId="0" sldId="263"/>
            <ac:picMk id="16" creationId="{021F08EB-4B65-0067-8272-4F5370EF00A0}"/>
          </ac:picMkLst>
        </pc:picChg>
        <pc:picChg chg="add mod">
          <ac:chgData name="Javeriya Mazhar" userId="7939a53c349a8a16" providerId="LiveId" clId="{175AEF83-1433-4039-9DAD-357B3254F069}" dt="2024-12-26T12:00:14.013" v="232" actId="14100"/>
          <ac:picMkLst>
            <pc:docMk/>
            <pc:sldMk cId="0" sldId="263"/>
            <ac:picMk id="18" creationId="{5896EA95-C7B2-8116-454E-002693B59FFB}"/>
          </ac:picMkLst>
        </pc:picChg>
      </pc:sldChg>
      <pc:sldChg chg="addSp delSp modSp mod modTransition">
        <pc:chgData name="Javeriya Mazhar" userId="7939a53c349a8a16" providerId="LiveId" clId="{175AEF83-1433-4039-9DAD-357B3254F069}" dt="2024-12-26T11:59:53.502" v="229" actId="1076"/>
        <pc:sldMkLst>
          <pc:docMk/>
          <pc:sldMk cId="0" sldId="264"/>
        </pc:sldMkLst>
        <pc:spChg chg="mod">
          <ac:chgData name="Javeriya Mazhar" userId="7939a53c349a8a16" providerId="LiveId" clId="{175AEF83-1433-4039-9DAD-357B3254F069}" dt="2024-12-26T09:48:23.911" v="81" actId="1076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Javeriya Mazhar" userId="7939a53c349a8a16" providerId="LiveId" clId="{175AEF83-1433-4039-9DAD-357B3254F069}" dt="2024-12-26T09:10:54.349" v="11" actId="21"/>
          <ac:spMkLst>
            <pc:docMk/>
            <pc:sldMk cId="0" sldId="264"/>
            <ac:spMk id="12" creationId="{00000000-0000-0000-0000-000000000000}"/>
          </ac:spMkLst>
        </pc:spChg>
        <pc:spChg chg="mod">
          <ac:chgData name="Javeriya Mazhar" userId="7939a53c349a8a16" providerId="LiveId" clId="{175AEF83-1433-4039-9DAD-357B3254F069}" dt="2024-12-26T11:59:18.665" v="225"/>
          <ac:spMkLst>
            <pc:docMk/>
            <pc:sldMk cId="0" sldId="264"/>
            <ac:spMk id="17" creationId="{E9C590CC-9EF6-AAE5-C4DD-904BC14559E1}"/>
          </ac:spMkLst>
        </pc:spChg>
        <pc:spChg chg="mod">
          <ac:chgData name="Javeriya Mazhar" userId="7939a53c349a8a16" providerId="LiveId" clId="{175AEF83-1433-4039-9DAD-357B3254F069}" dt="2024-12-26T11:59:18.665" v="225"/>
          <ac:spMkLst>
            <pc:docMk/>
            <pc:sldMk cId="0" sldId="264"/>
            <ac:spMk id="18" creationId="{4C5C6F9D-ABF2-2885-E1A2-9B07A832CB4D}"/>
          </ac:spMkLst>
        </pc:spChg>
        <pc:grpChg chg="mod">
          <ac:chgData name="Javeriya Mazhar" userId="7939a53c349a8a16" providerId="LiveId" clId="{175AEF83-1433-4039-9DAD-357B3254F069}" dt="2024-12-26T09:45:58.850" v="67" actId="1076"/>
          <ac:grpSpMkLst>
            <pc:docMk/>
            <pc:sldMk cId="0" sldId="264"/>
            <ac:grpSpMk id="9" creationId="{00000000-0000-0000-0000-000000000000}"/>
          </ac:grpSpMkLst>
        </pc:grpChg>
        <pc:grpChg chg="add mod">
          <ac:chgData name="Javeriya Mazhar" userId="7939a53c349a8a16" providerId="LiveId" clId="{175AEF83-1433-4039-9DAD-357B3254F069}" dt="2024-12-26T11:59:26.251" v="226" actId="1076"/>
          <ac:grpSpMkLst>
            <pc:docMk/>
            <pc:sldMk cId="0" sldId="264"/>
            <ac:grpSpMk id="16" creationId="{F94B99BB-645C-2DD4-F04E-C7BF915D975F}"/>
          </ac:grpSpMkLst>
        </pc:grpChg>
        <pc:picChg chg="add mod modCrop">
          <ac:chgData name="Javeriya Mazhar" userId="7939a53c349a8a16" providerId="LiveId" clId="{175AEF83-1433-4039-9DAD-357B3254F069}" dt="2024-12-26T09:48:13.739" v="80" actId="1076"/>
          <ac:picMkLst>
            <pc:docMk/>
            <pc:sldMk cId="0" sldId="264"/>
            <ac:picMk id="12" creationId="{5B251FA2-554D-9FE7-2C6D-A4AFC9F6DFDA}"/>
          </ac:picMkLst>
        </pc:picChg>
        <pc:picChg chg="add mod">
          <ac:chgData name="Javeriya Mazhar" userId="7939a53c349a8a16" providerId="LiveId" clId="{175AEF83-1433-4039-9DAD-357B3254F069}" dt="2024-12-26T11:59:53.502" v="229" actId="1076"/>
          <ac:picMkLst>
            <pc:docMk/>
            <pc:sldMk cId="0" sldId="264"/>
            <ac:picMk id="15" creationId="{D3F4547C-A87D-EF57-30F9-A3E1289A8F3B}"/>
          </ac:picMkLst>
        </pc:picChg>
        <pc:picChg chg="add del mod modCrop">
          <ac:chgData name="Javeriya Mazhar" userId="7939a53c349a8a16" providerId="LiveId" clId="{175AEF83-1433-4039-9DAD-357B3254F069}" dt="2024-12-26T09:46:08.293" v="68" actId="21"/>
          <ac:picMkLst>
            <pc:docMk/>
            <pc:sldMk cId="0" sldId="264"/>
            <ac:picMk id="16" creationId="{5146C29F-88D2-3AEE-0771-F047FF4416DB}"/>
          </ac:picMkLst>
        </pc:picChg>
        <pc:picChg chg="add mod">
          <ac:chgData name="Javeriya Mazhar" userId="7939a53c349a8a16" providerId="LiveId" clId="{175AEF83-1433-4039-9DAD-357B3254F069}" dt="2024-12-26T11:59:42.986" v="228" actId="1076"/>
          <ac:picMkLst>
            <pc:docMk/>
            <pc:sldMk cId="0" sldId="264"/>
            <ac:picMk id="19" creationId="{600CB1CB-2A03-F9BA-EF70-7A3DB4755D85}"/>
          </ac:picMkLst>
        </pc:picChg>
      </pc:sldChg>
      <pc:sldChg chg="add del modTransition">
        <pc:chgData name="Javeriya Mazhar" userId="7939a53c349a8a16" providerId="LiveId" clId="{175AEF83-1433-4039-9DAD-357B3254F069}" dt="2024-12-26T09:18:04.429" v="50" actId="2696"/>
        <pc:sldMkLst>
          <pc:docMk/>
          <pc:sldMk cId="0" sldId="265"/>
        </pc:sldMkLst>
      </pc:sldChg>
      <pc:sldMasterChg chg="modTransition modSldLayout">
        <pc:chgData name="Javeriya Mazhar" userId="7939a53c349a8a16" providerId="LiveId" clId="{175AEF83-1433-4039-9DAD-357B3254F069}" dt="2024-12-26T09:02:36.483" v="2"/>
        <pc:sldMasterMkLst>
          <pc:docMk/>
          <pc:sldMasterMk cId="0" sldId="2147483648"/>
        </pc:sldMasterMkLst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Javeriya Mazhar" userId="7939a53c349a8a16" providerId="LiveId" clId="{175AEF83-1433-4039-9DAD-357B3254F069}" dt="2024-12-26T09:02:36.483" v="2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624229"/>
            <a:ext cx="5940007" cy="1752718"/>
            <a:chOff x="0" y="0"/>
            <a:chExt cx="1564446" cy="4616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4446" cy="461621"/>
            </a:xfrm>
            <a:custGeom>
              <a:avLst/>
              <a:gdLst/>
              <a:ahLst/>
              <a:cxnLst/>
              <a:rect l="l" t="t" r="r" b="b"/>
              <a:pathLst>
                <a:path w="1564446" h="461621">
                  <a:moveTo>
                    <a:pt x="66471" y="0"/>
                  </a:moveTo>
                  <a:lnTo>
                    <a:pt x="1497975" y="0"/>
                  </a:lnTo>
                  <a:cubicBezTo>
                    <a:pt x="1534686" y="0"/>
                    <a:pt x="1564446" y="29760"/>
                    <a:pt x="1564446" y="66471"/>
                  </a:cubicBezTo>
                  <a:lnTo>
                    <a:pt x="1564446" y="395150"/>
                  </a:lnTo>
                  <a:cubicBezTo>
                    <a:pt x="1564446" y="431861"/>
                    <a:pt x="1534686" y="461621"/>
                    <a:pt x="1497975" y="461621"/>
                  </a:cubicBezTo>
                  <a:lnTo>
                    <a:pt x="66471" y="461621"/>
                  </a:lnTo>
                  <a:cubicBezTo>
                    <a:pt x="29760" y="461621"/>
                    <a:pt x="0" y="431861"/>
                    <a:pt x="0" y="395150"/>
                  </a:cubicBezTo>
                  <a:lnTo>
                    <a:pt x="0" y="66471"/>
                  </a:lnTo>
                  <a:cubicBezTo>
                    <a:pt x="0" y="29760"/>
                    <a:pt x="29760" y="0"/>
                    <a:pt x="664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64446" cy="499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68707" y="1784701"/>
            <a:ext cx="12452287" cy="12452287"/>
          </a:xfrm>
          <a:custGeom>
            <a:avLst/>
            <a:gdLst/>
            <a:ahLst/>
            <a:cxnLst/>
            <a:rect l="l" t="t" r="r" b="b"/>
            <a:pathLst>
              <a:path w="12452287" h="12452287">
                <a:moveTo>
                  <a:pt x="0" y="0"/>
                </a:moveTo>
                <a:lnTo>
                  <a:pt x="12452287" y="0"/>
                </a:lnTo>
                <a:lnTo>
                  <a:pt x="12452287" y="12452286"/>
                </a:lnTo>
                <a:lnTo>
                  <a:pt x="0" y="1245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8423170" y="2560036"/>
            <a:ext cx="9543361" cy="7200900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7" name="Group 7"/>
          <p:cNvGrpSpPr/>
          <p:nvPr/>
        </p:nvGrpSpPr>
        <p:grpSpPr>
          <a:xfrm>
            <a:off x="-5181600" y="7722527"/>
            <a:ext cx="9567614" cy="95676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5741" y="7045167"/>
            <a:ext cx="2775955" cy="277595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05740" y="7175290"/>
            <a:ext cx="2775955" cy="2663509"/>
          </a:xfrm>
          <a:custGeom>
            <a:avLst/>
            <a:gdLst/>
            <a:ahLst/>
            <a:cxnLst/>
            <a:rect l="l" t="t" r="r" b="b"/>
            <a:pathLst>
              <a:path w="3049742" h="3049742">
                <a:moveTo>
                  <a:pt x="0" y="0"/>
                </a:moveTo>
                <a:lnTo>
                  <a:pt x="3049742" y="0"/>
                </a:lnTo>
                <a:lnTo>
                  <a:pt x="3049742" y="3049743"/>
                </a:lnTo>
                <a:lnTo>
                  <a:pt x="0" y="3049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sp>
        <p:nvSpPr>
          <p:cNvPr id="17" name="TextBox 17"/>
          <p:cNvSpPr txBox="1"/>
          <p:nvPr/>
        </p:nvSpPr>
        <p:spPr>
          <a:xfrm>
            <a:off x="1201743" y="4797363"/>
            <a:ext cx="576696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Mentor: Mr. Durga prasad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24508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0" y="1460024"/>
            <a:ext cx="14140389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NSEBOT: AUTOMATED</a:t>
            </a:r>
          </a:p>
          <a:p>
            <a:pPr algn="l">
              <a:lnSpc>
                <a:spcPts val="9100"/>
              </a:lnSpc>
            </a:pPr>
            <a:r>
              <a:rPr lang="en-US" sz="6500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REPORT RETRIEVAL</a:t>
            </a:r>
            <a:endParaRPr lang="en-US" sz="6500" b="1" dirty="0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algn="l">
              <a:lnSpc>
                <a:spcPts val="9100"/>
              </a:lnSpc>
            </a:pPr>
            <a:endParaRPr lang="en-US" sz="6500" b="1" dirty="0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5221" y="5611374"/>
            <a:ext cx="576696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Coordinator: Ms. Thavayee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24508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4508C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401178" y="2894706"/>
            <a:ext cx="7974049" cy="2773067"/>
            <a:chOff x="0" y="0"/>
            <a:chExt cx="10632065" cy="369742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632065" cy="3394780"/>
              <a:chOff x="0" y="0"/>
              <a:chExt cx="2100161" cy="6705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00161" cy="670574"/>
              </a:xfrm>
              <a:custGeom>
                <a:avLst/>
                <a:gdLst/>
                <a:ahLst/>
                <a:cxnLst/>
                <a:rect l="l" t="t" r="r" b="b"/>
                <a:pathLst>
                  <a:path w="2100161" h="670574">
                    <a:moveTo>
                      <a:pt x="49515" y="0"/>
                    </a:moveTo>
                    <a:lnTo>
                      <a:pt x="2050646" y="0"/>
                    </a:lnTo>
                    <a:cubicBezTo>
                      <a:pt x="2077992" y="0"/>
                      <a:pt x="2100161" y="22169"/>
                      <a:pt x="2100161" y="49515"/>
                    </a:cubicBezTo>
                    <a:lnTo>
                      <a:pt x="2100161" y="621059"/>
                    </a:lnTo>
                    <a:cubicBezTo>
                      <a:pt x="2100161" y="634191"/>
                      <a:pt x="2094944" y="646785"/>
                      <a:pt x="2085658" y="656071"/>
                    </a:cubicBezTo>
                    <a:cubicBezTo>
                      <a:pt x="2076372" y="665357"/>
                      <a:pt x="2063778" y="670574"/>
                      <a:pt x="2050646" y="670574"/>
                    </a:cubicBezTo>
                    <a:lnTo>
                      <a:pt x="49515" y="670574"/>
                    </a:lnTo>
                    <a:cubicBezTo>
                      <a:pt x="36383" y="670574"/>
                      <a:pt x="23789" y="665357"/>
                      <a:pt x="14503" y="656071"/>
                    </a:cubicBezTo>
                    <a:cubicBezTo>
                      <a:pt x="5217" y="646785"/>
                      <a:pt x="0" y="634191"/>
                      <a:pt x="0" y="621059"/>
                    </a:cubicBezTo>
                    <a:lnTo>
                      <a:pt x="0" y="49515"/>
                    </a:lnTo>
                    <a:cubicBezTo>
                      <a:pt x="0" y="36383"/>
                      <a:pt x="5217" y="23789"/>
                      <a:pt x="14503" y="14503"/>
                    </a:cubicBezTo>
                    <a:cubicBezTo>
                      <a:pt x="23789" y="5217"/>
                      <a:pt x="36383" y="0"/>
                      <a:pt x="49515" y="0"/>
                    </a:cubicBezTo>
                    <a:close/>
                  </a:path>
                </a:pathLst>
              </a:custGeom>
              <a:solidFill>
                <a:srgbClr val="24508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100161" cy="708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29178" y="185873"/>
              <a:ext cx="9795772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Currently, NSE reports are downloaded manually, leading to errors, inefficiencies, and potential data loss.</a:t>
              </a:r>
            </a:p>
            <a:p>
              <a:pPr algn="just">
                <a:lnSpc>
                  <a:spcPts val="4200"/>
                </a:lnSpc>
              </a:pPr>
              <a:endParaRPr lang="en-US" sz="3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6103" y="-2569618"/>
            <a:ext cx="4903912" cy="49039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44800" y="383306"/>
            <a:ext cx="2088165" cy="208816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1178" y="6603735"/>
            <a:ext cx="8192242" cy="2546085"/>
            <a:chOff x="0" y="0"/>
            <a:chExt cx="10632065" cy="299132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632065" cy="2964830"/>
              <a:chOff x="0" y="0"/>
              <a:chExt cx="2100161" cy="58564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100161" cy="585646"/>
              </a:xfrm>
              <a:custGeom>
                <a:avLst/>
                <a:gdLst/>
                <a:ahLst/>
                <a:cxnLst/>
                <a:rect l="l" t="t" r="r" b="b"/>
                <a:pathLst>
                  <a:path w="2100161" h="585646">
                    <a:moveTo>
                      <a:pt x="49515" y="0"/>
                    </a:moveTo>
                    <a:lnTo>
                      <a:pt x="2050646" y="0"/>
                    </a:lnTo>
                    <a:cubicBezTo>
                      <a:pt x="2077992" y="0"/>
                      <a:pt x="2100161" y="22169"/>
                      <a:pt x="2100161" y="49515"/>
                    </a:cubicBezTo>
                    <a:lnTo>
                      <a:pt x="2100161" y="536130"/>
                    </a:lnTo>
                    <a:cubicBezTo>
                      <a:pt x="2100161" y="549262"/>
                      <a:pt x="2094944" y="561857"/>
                      <a:pt x="2085658" y="571143"/>
                    </a:cubicBezTo>
                    <a:cubicBezTo>
                      <a:pt x="2076372" y="580429"/>
                      <a:pt x="2063778" y="585646"/>
                      <a:pt x="2050646" y="585646"/>
                    </a:cubicBezTo>
                    <a:lnTo>
                      <a:pt x="49515" y="585646"/>
                    </a:lnTo>
                    <a:cubicBezTo>
                      <a:pt x="36383" y="585646"/>
                      <a:pt x="23789" y="580429"/>
                      <a:pt x="14503" y="571143"/>
                    </a:cubicBezTo>
                    <a:cubicBezTo>
                      <a:pt x="5217" y="561857"/>
                      <a:pt x="0" y="549262"/>
                      <a:pt x="0" y="536130"/>
                    </a:cubicBezTo>
                    <a:lnTo>
                      <a:pt x="0" y="49515"/>
                    </a:lnTo>
                    <a:cubicBezTo>
                      <a:pt x="0" y="36383"/>
                      <a:pt x="5217" y="23789"/>
                      <a:pt x="14503" y="14503"/>
                    </a:cubicBezTo>
                    <a:cubicBezTo>
                      <a:pt x="23789" y="5217"/>
                      <a:pt x="36383" y="0"/>
                      <a:pt x="49515" y="0"/>
                    </a:cubicBezTo>
                    <a:close/>
                  </a:path>
                </a:pathLst>
              </a:custGeom>
              <a:solidFill>
                <a:srgbClr val="24508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100161" cy="6237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418146" y="243892"/>
              <a:ext cx="9606804" cy="2747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8"/>
                </a:lnSpc>
              </a:pPr>
              <a:r>
                <a:rPr lang="en-US" sz="2942" b="1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Manual download processes lack robust duplicate handling and format validation, affecting data consistency.</a:t>
              </a:r>
            </a:p>
            <a:p>
              <a:pPr algn="just">
                <a:lnSpc>
                  <a:spcPts val="4118"/>
                </a:lnSpc>
              </a:pPr>
              <a:endParaRPr lang="en-US" sz="2942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5926000" y="539425"/>
            <a:ext cx="1325764" cy="1804870"/>
          </a:xfrm>
          <a:custGeom>
            <a:avLst/>
            <a:gdLst/>
            <a:ahLst/>
            <a:cxnLst/>
            <a:rect l="l" t="t" r="r" b="b"/>
            <a:pathLst>
              <a:path w="1322389" h="1874520">
                <a:moveTo>
                  <a:pt x="0" y="0"/>
                </a:moveTo>
                <a:lnTo>
                  <a:pt x="1322389" y="0"/>
                </a:lnTo>
                <a:lnTo>
                  <a:pt x="1322389" y="1874520"/>
                </a:lnTo>
                <a:lnTo>
                  <a:pt x="0" y="1874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3" name="Freeform 23"/>
          <p:cNvSpPr/>
          <p:nvPr/>
        </p:nvSpPr>
        <p:spPr>
          <a:xfrm>
            <a:off x="10661183" y="3353618"/>
            <a:ext cx="7626817" cy="5796381"/>
          </a:xfrm>
          <a:custGeom>
            <a:avLst/>
            <a:gdLst/>
            <a:ahLst/>
            <a:cxnLst/>
            <a:rect l="l" t="t" r="r" b="b"/>
            <a:pathLst>
              <a:path w="7626817" h="5796381">
                <a:moveTo>
                  <a:pt x="0" y="0"/>
                </a:moveTo>
                <a:lnTo>
                  <a:pt x="7626817" y="0"/>
                </a:lnTo>
                <a:lnTo>
                  <a:pt x="7626817" y="5796382"/>
                </a:lnTo>
                <a:lnTo>
                  <a:pt x="0" y="5796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4" name="TextBox 24"/>
          <p:cNvSpPr txBox="1"/>
          <p:nvPr/>
        </p:nvSpPr>
        <p:spPr>
          <a:xfrm>
            <a:off x="401178" y="243274"/>
            <a:ext cx="9391845" cy="19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9"/>
              </a:lnSpc>
            </a:pPr>
            <a:r>
              <a:rPr lang="en-US" sz="56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STATEMENT</a:t>
            </a:r>
          </a:p>
          <a:p>
            <a:pPr algn="l">
              <a:lnSpc>
                <a:spcPts val="7979"/>
              </a:lnSpc>
            </a:pPr>
            <a:endParaRPr lang="en-US" sz="56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01178" y="2146369"/>
            <a:ext cx="5796270" cy="142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6"/>
              </a:lnSpc>
            </a:pPr>
            <a:r>
              <a:rPr lang="en-US" sz="4075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Download</a:t>
            </a:r>
          </a:p>
          <a:p>
            <a:pPr algn="l">
              <a:lnSpc>
                <a:spcPts val="5706"/>
              </a:lnSpc>
            </a:pPr>
            <a:endParaRPr lang="en-US" sz="4075" b="1">
              <a:solidFill>
                <a:srgbClr val="24508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01178" y="5855397"/>
            <a:ext cx="5796270" cy="142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6"/>
              </a:lnSpc>
            </a:pPr>
            <a:r>
              <a:rPr lang="en-US" sz="4075" b="1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Integrity</a:t>
            </a:r>
          </a:p>
          <a:p>
            <a:pPr algn="l">
              <a:lnSpc>
                <a:spcPts val="5706"/>
              </a:lnSpc>
            </a:pPr>
            <a:endParaRPr lang="en-US" sz="4075" b="1">
              <a:solidFill>
                <a:srgbClr val="24508C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743400" y="0"/>
            <a:ext cx="2544600" cy="2544600"/>
          </a:xfrm>
          <a:custGeom>
            <a:avLst/>
            <a:gdLst/>
            <a:ahLst/>
            <a:cxnLst/>
            <a:rect l="l" t="t" r="r" b="b"/>
            <a:pathLst>
              <a:path w="2544600" h="2544600">
                <a:moveTo>
                  <a:pt x="0" y="0"/>
                </a:moveTo>
                <a:lnTo>
                  <a:pt x="2544600" y="0"/>
                </a:lnTo>
                <a:lnTo>
                  <a:pt x="2544600" y="2544600"/>
                </a:lnTo>
                <a:lnTo>
                  <a:pt x="0" y="254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368313" y="701520"/>
            <a:ext cx="2088165" cy="20881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3167" y="1612893"/>
            <a:ext cx="8339097" cy="8525099"/>
          </a:xfrm>
          <a:custGeom>
            <a:avLst/>
            <a:gdLst/>
            <a:ahLst/>
            <a:cxnLst/>
            <a:rect l="l" t="t" r="r" b="b"/>
            <a:pathLst>
              <a:path w="8339097" h="8525099">
                <a:moveTo>
                  <a:pt x="0" y="0"/>
                </a:moveTo>
                <a:lnTo>
                  <a:pt x="8339096" y="0"/>
                </a:lnTo>
                <a:lnTo>
                  <a:pt x="8339096" y="8525098"/>
                </a:lnTo>
                <a:lnTo>
                  <a:pt x="0" y="8525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6029590" y="8129095"/>
            <a:ext cx="2258410" cy="2258410"/>
          </a:xfrm>
          <a:custGeom>
            <a:avLst/>
            <a:gdLst/>
            <a:ahLst/>
            <a:cxnLst/>
            <a:rect l="l" t="t" r="r" b="b"/>
            <a:pathLst>
              <a:path w="2258410" h="2258410">
                <a:moveTo>
                  <a:pt x="0" y="0"/>
                </a:moveTo>
                <a:lnTo>
                  <a:pt x="2258410" y="0"/>
                </a:lnTo>
                <a:lnTo>
                  <a:pt x="2258410" y="2258410"/>
                </a:lnTo>
                <a:lnTo>
                  <a:pt x="0" y="225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8" name="Group 8"/>
          <p:cNvGrpSpPr/>
          <p:nvPr/>
        </p:nvGrpSpPr>
        <p:grpSpPr>
          <a:xfrm>
            <a:off x="15360148" y="7858631"/>
            <a:ext cx="2088165" cy="208816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7291" y="22225"/>
            <a:ext cx="8184416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PROJECT OVERVIEW</a:t>
            </a:r>
          </a:p>
          <a:p>
            <a:pPr algn="l">
              <a:lnSpc>
                <a:spcPts val="7699"/>
              </a:lnSpc>
            </a:pPr>
            <a:endParaRPr lang="en-US" sz="5499" b="1" dirty="0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390128" y="1696661"/>
            <a:ext cx="8025580" cy="7863264"/>
            <a:chOff x="-93135" y="-47625"/>
            <a:chExt cx="10700774" cy="10484352"/>
          </a:xfrm>
        </p:grpSpPr>
        <p:sp>
          <p:nvSpPr>
            <p:cNvPr id="14" name="AutoShape 14"/>
            <p:cNvSpPr/>
            <p:nvPr/>
          </p:nvSpPr>
          <p:spPr>
            <a:xfrm>
              <a:off x="-93135" y="2211360"/>
              <a:ext cx="7613534" cy="0"/>
            </a:xfrm>
            <a:prstGeom prst="line">
              <a:avLst/>
            </a:prstGeom>
            <a:ln w="50800" cap="flat">
              <a:solidFill>
                <a:srgbClr val="24508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998035" y="4492241"/>
              <a:ext cx="7613533" cy="0"/>
            </a:xfrm>
            <a:prstGeom prst="line">
              <a:avLst/>
            </a:prstGeom>
            <a:ln w="50800" cap="flat">
              <a:solidFill>
                <a:srgbClr val="24508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996071" y="6665461"/>
              <a:ext cx="7613533" cy="0"/>
            </a:xfrm>
            <a:prstGeom prst="line">
              <a:avLst/>
            </a:prstGeom>
            <a:ln w="50800" cap="flat">
              <a:solidFill>
                <a:srgbClr val="24508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2994106" y="8838682"/>
              <a:ext cx="7613533" cy="0"/>
            </a:xfrm>
            <a:prstGeom prst="line">
              <a:avLst/>
            </a:prstGeom>
            <a:ln w="50800" cap="flat">
              <a:solidFill>
                <a:srgbClr val="24508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035175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24508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NSEBot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63601"/>
              <a:ext cx="704786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450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report retrieval system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53092" y="2576198"/>
              <a:ext cx="4258936" cy="648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24508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 Data Retrieval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17624" y="3478110"/>
              <a:ext cx="6330242" cy="5374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450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Securely downloads reports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48919" y="4675994"/>
              <a:ext cx="5801510" cy="648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24508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Duplicate Handling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00287" y="5577904"/>
              <a:ext cx="5347579" cy="5374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450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Ensures unique reports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687473" y="6948035"/>
              <a:ext cx="4662955" cy="648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24508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Error Handling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781473" y="7849948"/>
              <a:ext cx="6395999" cy="554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2450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Manages download failures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523932" y="9019657"/>
              <a:ext cx="6085672" cy="648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 dirty="0">
                  <a:solidFill>
                    <a:srgbClr val="24508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Report Management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713632" y="9896170"/>
              <a:ext cx="4964812" cy="5405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450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Organizes and notifies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2481122" y="-24194"/>
            <a:ext cx="5790356" cy="7463443"/>
          </a:xfrm>
          <a:custGeom>
            <a:avLst/>
            <a:gdLst/>
            <a:ahLst/>
            <a:cxnLst/>
            <a:rect l="l" t="t" r="r" b="b"/>
            <a:pathLst>
              <a:path w="5790356" h="7463443">
                <a:moveTo>
                  <a:pt x="0" y="0"/>
                </a:moveTo>
                <a:lnTo>
                  <a:pt x="5790356" y="0"/>
                </a:lnTo>
                <a:lnTo>
                  <a:pt x="5790356" y="7463442"/>
                </a:lnTo>
                <a:lnTo>
                  <a:pt x="0" y="7463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36" r="-14457"/>
            </a:stretch>
          </a:blipFill>
        </p:spPr>
        <p:txBody>
          <a:bodyPr/>
          <a:lstStyle/>
          <a:p>
            <a:endParaRPr lang="en-SG" dirty="0"/>
          </a:p>
        </p:txBody>
      </p:sp>
      <p:sp>
        <p:nvSpPr>
          <p:cNvPr id="29" name="TextBox 29"/>
          <p:cNvSpPr txBox="1"/>
          <p:nvPr/>
        </p:nvSpPr>
        <p:spPr>
          <a:xfrm flipH="1">
            <a:off x="3835456" y="2499172"/>
            <a:ext cx="102632" cy="669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64500" y="4220174"/>
            <a:ext cx="304324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29716" y="8889999"/>
            <a:ext cx="308372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54766" y="7188705"/>
            <a:ext cx="355640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79412" y="5762136"/>
            <a:ext cx="306348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1D4565E2-63EF-D285-741F-EE43720422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630612" y="8129095"/>
            <a:ext cx="1621936" cy="1621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88289" y="147010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6154400" y="-229676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93317" y="796290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2049" y="796290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89034" y="4928063"/>
            <a:ext cx="3392736" cy="2565805"/>
          </a:xfrm>
          <a:custGeom>
            <a:avLst/>
            <a:gdLst/>
            <a:ahLst/>
            <a:cxnLst/>
            <a:rect l="l" t="t" r="r" b="b"/>
            <a:pathLst>
              <a:path w="3392736" h="2565805">
                <a:moveTo>
                  <a:pt x="0" y="0"/>
                </a:moveTo>
                <a:lnTo>
                  <a:pt x="3392736" y="0"/>
                </a:lnTo>
                <a:lnTo>
                  <a:pt x="3392736" y="2565805"/>
                </a:lnTo>
                <a:lnTo>
                  <a:pt x="0" y="2565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>
            <a:off x="4921921" y="4928063"/>
            <a:ext cx="3087549" cy="2565805"/>
          </a:xfrm>
          <a:custGeom>
            <a:avLst/>
            <a:gdLst/>
            <a:ahLst/>
            <a:cxnLst/>
            <a:rect l="l" t="t" r="r" b="b"/>
            <a:pathLst>
              <a:path w="3087549" h="2565805">
                <a:moveTo>
                  <a:pt x="0" y="0"/>
                </a:moveTo>
                <a:lnTo>
                  <a:pt x="3087549" y="0"/>
                </a:lnTo>
                <a:lnTo>
                  <a:pt x="3087549" y="2565805"/>
                </a:lnTo>
                <a:lnTo>
                  <a:pt x="0" y="256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758" b="-675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4" name="Freeform 14"/>
          <p:cNvSpPr/>
          <p:nvPr/>
        </p:nvSpPr>
        <p:spPr>
          <a:xfrm>
            <a:off x="9381070" y="4928063"/>
            <a:ext cx="3663228" cy="2565805"/>
          </a:xfrm>
          <a:custGeom>
            <a:avLst/>
            <a:gdLst/>
            <a:ahLst/>
            <a:cxnLst/>
            <a:rect l="l" t="t" r="r" b="b"/>
            <a:pathLst>
              <a:path w="3663228" h="2565805">
                <a:moveTo>
                  <a:pt x="0" y="0"/>
                </a:moveTo>
                <a:lnTo>
                  <a:pt x="3663228" y="0"/>
                </a:lnTo>
                <a:lnTo>
                  <a:pt x="3663228" y="2565805"/>
                </a:lnTo>
                <a:lnTo>
                  <a:pt x="0" y="2565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5" name="Freeform 15"/>
          <p:cNvSpPr/>
          <p:nvPr/>
        </p:nvSpPr>
        <p:spPr>
          <a:xfrm>
            <a:off x="14283465" y="4928063"/>
            <a:ext cx="3052690" cy="2565805"/>
          </a:xfrm>
          <a:custGeom>
            <a:avLst/>
            <a:gdLst/>
            <a:ahLst/>
            <a:cxnLst/>
            <a:rect l="l" t="t" r="r" b="b"/>
            <a:pathLst>
              <a:path w="3052690" h="2565805">
                <a:moveTo>
                  <a:pt x="0" y="0"/>
                </a:moveTo>
                <a:lnTo>
                  <a:pt x="3052690" y="0"/>
                </a:lnTo>
                <a:lnTo>
                  <a:pt x="3052690" y="2565805"/>
                </a:lnTo>
                <a:lnTo>
                  <a:pt x="0" y="2565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58362" y="8162691"/>
            <a:ext cx="1696634" cy="169663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57521" y="352425"/>
            <a:ext cx="7330879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TECHNICAL STACK</a:t>
            </a:r>
          </a:p>
          <a:p>
            <a:pPr algn="l">
              <a:lnSpc>
                <a:spcPts val="6599"/>
              </a:lnSpc>
            </a:pPr>
            <a:endParaRPr lang="en-US" sz="5499" b="1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9033" y="2011680"/>
            <a:ext cx="1752703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PYTHON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53000" y="2011680"/>
            <a:ext cx="19812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SELENIUM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8802" y="2011680"/>
            <a:ext cx="2245998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STREAMLIT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37967" y="2011680"/>
            <a:ext cx="160829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SMTPLIB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9034" y="3299184"/>
            <a:ext cx="3533926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Core programming language for automation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21921" y="3299184"/>
            <a:ext cx="3533926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Data retrieval and analysis library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2450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84969" y="3299184"/>
            <a:ext cx="3533926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Web framework for API development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2450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237967" y="3299184"/>
            <a:ext cx="3533926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Execution of the mail in NSE Bot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2450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91072" y="2209522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943907" y="-1942936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15380" y="7377866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9426" y="7210442"/>
            <a:ext cx="2329245" cy="23167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731068" y="-46337"/>
            <a:ext cx="12316533" cy="9914809"/>
          </a:xfrm>
          <a:custGeom>
            <a:avLst/>
            <a:gdLst/>
            <a:ahLst/>
            <a:cxnLst/>
            <a:rect l="l" t="t" r="r" b="b"/>
            <a:pathLst>
              <a:path w="12316533" h="9914809">
                <a:moveTo>
                  <a:pt x="0" y="0"/>
                </a:moveTo>
                <a:lnTo>
                  <a:pt x="12316532" y="0"/>
                </a:lnTo>
                <a:lnTo>
                  <a:pt x="12316532" y="9914809"/>
                </a:lnTo>
                <a:lnTo>
                  <a:pt x="0" y="9914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15321" y="1250950"/>
            <a:ext cx="845297" cy="5578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98791" y="3959942"/>
            <a:ext cx="5368295" cy="190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PROCESS</a:t>
            </a:r>
          </a:p>
          <a:p>
            <a:pPr algn="l">
              <a:lnSpc>
                <a:spcPts val="7699"/>
              </a:lnSpc>
            </a:pPr>
            <a:r>
              <a:rPr lang="en-US" sz="54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FLOWCHART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47096" y="1250950"/>
            <a:ext cx="845297" cy="5578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42587" y="1250950"/>
            <a:ext cx="845297" cy="55789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1344841" y="1930574"/>
            <a:ext cx="845297" cy="5578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0126044" y="3504519"/>
            <a:ext cx="845297" cy="55789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3709761" y="3504519"/>
            <a:ext cx="845297" cy="55789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1476679" y="5450355"/>
            <a:ext cx="845297" cy="5578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9568148" y="6591949"/>
            <a:ext cx="845297" cy="55789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13287112" y="4353172"/>
            <a:ext cx="845297" cy="55789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3430813" y="6891187"/>
            <a:ext cx="845297" cy="5578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791438" y="7592784"/>
            <a:ext cx="845297" cy="55789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15214086" y="6591949"/>
            <a:ext cx="845297" cy="55789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6320639" y="8294381"/>
            <a:ext cx="845297" cy="55789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99328" y="7592784"/>
            <a:ext cx="845297" cy="55789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10404992" y="6591949"/>
            <a:ext cx="845297" cy="557896"/>
          </a:xfrm>
          <a:prstGeom prst="rect">
            <a:avLst/>
          </a:prstGeom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F1F8A73E-D130-93DC-4CFE-2283C8542A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4917" y="7572986"/>
            <a:ext cx="1737024" cy="1737024"/>
          </a:xfrm>
          <a:prstGeom prst="rect">
            <a:avLst/>
          </a:prstGeom>
        </p:spPr>
      </p:pic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3DA60FFD-1B82-0E7A-D710-AB6E22A87425}"/>
              </a:ext>
            </a:extLst>
          </p:cNvPr>
          <p:cNvSpPr/>
          <p:nvPr/>
        </p:nvSpPr>
        <p:spPr>
          <a:xfrm>
            <a:off x="5337128" y="2934428"/>
            <a:ext cx="1749471" cy="102551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915D3E62-8C3F-8397-9197-874C005C8EA3}"/>
              </a:ext>
            </a:extLst>
          </p:cNvPr>
          <p:cNvSpPr/>
          <p:nvPr/>
        </p:nvSpPr>
        <p:spPr>
          <a:xfrm>
            <a:off x="5592724" y="7293546"/>
            <a:ext cx="1561785" cy="105540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1881" y="24765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44667" y="157983"/>
            <a:ext cx="11826730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CHALLENGES AND SOLUTIONS</a:t>
            </a:r>
          </a:p>
          <a:p>
            <a:pPr algn="l">
              <a:lnSpc>
                <a:spcPts val="7699"/>
              </a:lnSpc>
            </a:pPr>
            <a:endParaRPr lang="en-US" sz="5499" b="1" dirty="0">
              <a:solidFill>
                <a:srgbClr val="24508C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44667" y="1253018"/>
            <a:ext cx="1330334" cy="1518016"/>
            <a:chOff x="0" y="0"/>
            <a:chExt cx="1773778" cy="20240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3778" cy="2024021"/>
            </a:xfrm>
            <a:custGeom>
              <a:avLst/>
              <a:gdLst/>
              <a:ahLst/>
              <a:cxnLst/>
              <a:rect l="l" t="t" r="r" b="b"/>
              <a:pathLst>
                <a:path w="1773778" h="2024021">
                  <a:moveTo>
                    <a:pt x="0" y="0"/>
                  </a:moveTo>
                  <a:lnTo>
                    <a:pt x="1773778" y="0"/>
                  </a:lnTo>
                  <a:lnTo>
                    <a:pt x="1773778" y="2024021"/>
                  </a:lnTo>
                  <a:lnTo>
                    <a:pt x="0" y="2024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03375" y="481806"/>
              <a:ext cx="167029" cy="536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8"/>
                </a:lnSpc>
                <a:spcBef>
                  <a:spcPct val="0"/>
                </a:spcBef>
              </a:pPr>
              <a:r>
                <a:rPr lang="en-US" sz="2434" b="1">
                  <a:solidFill>
                    <a:srgbClr val="FFFFFF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1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544667" y="3198259"/>
            <a:ext cx="1330334" cy="1518016"/>
          </a:xfrm>
          <a:custGeom>
            <a:avLst/>
            <a:gdLst/>
            <a:ahLst/>
            <a:cxnLst/>
            <a:rect l="l" t="t" r="r" b="b"/>
            <a:pathLst>
              <a:path w="1330334" h="1518016">
                <a:moveTo>
                  <a:pt x="0" y="0"/>
                </a:moveTo>
                <a:lnTo>
                  <a:pt x="1330334" y="0"/>
                </a:lnTo>
                <a:lnTo>
                  <a:pt x="1330334" y="1518016"/>
                </a:lnTo>
                <a:lnTo>
                  <a:pt x="0" y="1518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7" name="Freeform 17"/>
          <p:cNvSpPr/>
          <p:nvPr/>
        </p:nvSpPr>
        <p:spPr>
          <a:xfrm>
            <a:off x="544667" y="5143500"/>
            <a:ext cx="1330334" cy="1518016"/>
          </a:xfrm>
          <a:custGeom>
            <a:avLst/>
            <a:gdLst/>
            <a:ahLst/>
            <a:cxnLst/>
            <a:rect l="l" t="t" r="r" b="b"/>
            <a:pathLst>
              <a:path w="1330334" h="1518016">
                <a:moveTo>
                  <a:pt x="0" y="0"/>
                </a:moveTo>
                <a:lnTo>
                  <a:pt x="1330334" y="0"/>
                </a:lnTo>
                <a:lnTo>
                  <a:pt x="1330334" y="1518016"/>
                </a:lnTo>
                <a:lnTo>
                  <a:pt x="0" y="1518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1" name="Freeform 21"/>
          <p:cNvSpPr/>
          <p:nvPr/>
        </p:nvSpPr>
        <p:spPr>
          <a:xfrm>
            <a:off x="544667" y="7119156"/>
            <a:ext cx="1330334" cy="1518016"/>
          </a:xfrm>
          <a:custGeom>
            <a:avLst/>
            <a:gdLst/>
            <a:ahLst/>
            <a:cxnLst/>
            <a:rect l="l" t="t" r="r" b="b"/>
            <a:pathLst>
              <a:path w="1330334" h="1518016">
                <a:moveTo>
                  <a:pt x="0" y="0"/>
                </a:moveTo>
                <a:lnTo>
                  <a:pt x="1330334" y="0"/>
                </a:lnTo>
                <a:lnTo>
                  <a:pt x="1330334" y="1518016"/>
                </a:lnTo>
                <a:lnTo>
                  <a:pt x="0" y="1518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3" name="TextBox 23"/>
          <p:cNvSpPr txBox="1"/>
          <p:nvPr/>
        </p:nvSpPr>
        <p:spPr>
          <a:xfrm>
            <a:off x="1147198" y="3547707"/>
            <a:ext cx="125271" cy="41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7198" y="5492948"/>
            <a:ext cx="125271" cy="41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7198" y="7468604"/>
            <a:ext cx="125271" cy="41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sz="2434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77532" y="1627639"/>
            <a:ext cx="1496674" cy="415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NSE API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41926" y="2189984"/>
            <a:ext cx="6099955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Limited documentation and potential changes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98111" y="3500637"/>
            <a:ext cx="5387447" cy="415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FORMAT CONSISTENCY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41926" y="4065837"/>
            <a:ext cx="6099955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Validation and error handling for CSV format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52548" y="5334350"/>
            <a:ext cx="3477874" cy="415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ERROR RESILIENCE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41926" y="6001046"/>
            <a:ext cx="6099955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Automatic retries and error logging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2450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477532" y="7345781"/>
            <a:ext cx="4239874" cy="415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AND PRIVACY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41926" y="7899696"/>
            <a:ext cx="6099955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4508C"/>
                </a:solidFill>
                <a:latin typeface="Montserrat"/>
                <a:ea typeface="Montserrat"/>
                <a:cs typeface="Montserrat"/>
                <a:sym typeface="Montserrat"/>
              </a:rPr>
              <a:t>Secure authentication and data handling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2450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00BC0B33-F57F-3E4A-321E-94061614F73F}"/>
              </a:ext>
            </a:extLst>
          </p:cNvPr>
          <p:cNvSpPr/>
          <p:nvPr/>
        </p:nvSpPr>
        <p:spPr>
          <a:xfrm>
            <a:off x="-10886" y="8558714"/>
            <a:ext cx="2056764" cy="1743075"/>
          </a:xfrm>
          <a:custGeom>
            <a:avLst/>
            <a:gdLst/>
            <a:ahLst/>
            <a:cxnLst/>
            <a:rect l="l" t="t" r="r" b="b"/>
            <a:pathLst>
              <a:path w="2056764" h="1743075">
                <a:moveTo>
                  <a:pt x="2056484" y="1742778"/>
                </a:moveTo>
                <a:lnTo>
                  <a:pt x="0" y="1742778"/>
                </a:lnTo>
                <a:lnTo>
                  <a:pt x="0" y="2207"/>
                </a:lnTo>
                <a:lnTo>
                  <a:pt x="45730" y="571"/>
                </a:lnTo>
                <a:lnTo>
                  <a:pt x="93752" y="0"/>
                </a:lnTo>
                <a:lnTo>
                  <a:pt x="141774" y="571"/>
                </a:lnTo>
                <a:lnTo>
                  <a:pt x="187504" y="2207"/>
                </a:lnTo>
                <a:lnTo>
                  <a:pt x="188309" y="2207"/>
                </a:lnTo>
                <a:lnTo>
                  <a:pt x="236961" y="5108"/>
                </a:lnTo>
                <a:lnTo>
                  <a:pt x="284101" y="9047"/>
                </a:lnTo>
                <a:lnTo>
                  <a:pt x="330920" y="14082"/>
                </a:lnTo>
                <a:lnTo>
                  <a:pt x="377407" y="20200"/>
                </a:lnTo>
                <a:lnTo>
                  <a:pt x="423547" y="27390"/>
                </a:lnTo>
                <a:lnTo>
                  <a:pt x="469329" y="35636"/>
                </a:lnTo>
                <a:lnTo>
                  <a:pt x="514739" y="44928"/>
                </a:lnTo>
                <a:lnTo>
                  <a:pt x="559764" y="55251"/>
                </a:lnTo>
                <a:lnTo>
                  <a:pt x="604392" y="66593"/>
                </a:lnTo>
                <a:lnTo>
                  <a:pt x="648609" y="78941"/>
                </a:lnTo>
                <a:lnTo>
                  <a:pt x="692403" y="92281"/>
                </a:lnTo>
                <a:lnTo>
                  <a:pt x="735760" y="106602"/>
                </a:lnTo>
                <a:lnTo>
                  <a:pt x="778667" y="121889"/>
                </a:lnTo>
                <a:lnTo>
                  <a:pt x="821113" y="138131"/>
                </a:lnTo>
                <a:lnTo>
                  <a:pt x="863083" y="155314"/>
                </a:lnTo>
                <a:lnTo>
                  <a:pt x="904564" y="173424"/>
                </a:lnTo>
                <a:lnTo>
                  <a:pt x="945545" y="192451"/>
                </a:lnTo>
                <a:lnTo>
                  <a:pt x="986012" y="212379"/>
                </a:lnTo>
                <a:lnTo>
                  <a:pt x="1025951" y="233197"/>
                </a:lnTo>
                <a:lnTo>
                  <a:pt x="1065350" y="254891"/>
                </a:lnTo>
                <a:lnTo>
                  <a:pt x="1104197" y="277449"/>
                </a:lnTo>
                <a:lnTo>
                  <a:pt x="1142478" y="300857"/>
                </a:lnTo>
                <a:lnTo>
                  <a:pt x="1180180" y="325103"/>
                </a:lnTo>
                <a:lnTo>
                  <a:pt x="1217290" y="350174"/>
                </a:lnTo>
                <a:lnTo>
                  <a:pt x="1253795" y="376056"/>
                </a:lnTo>
                <a:lnTo>
                  <a:pt x="1289683" y="402737"/>
                </a:lnTo>
                <a:lnTo>
                  <a:pt x="1324940" y="430204"/>
                </a:lnTo>
                <a:lnTo>
                  <a:pt x="1359554" y="458444"/>
                </a:lnTo>
                <a:lnTo>
                  <a:pt x="1393511" y="487444"/>
                </a:lnTo>
                <a:lnTo>
                  <a:pt x="1426799" y="517191"/>
                </a:lnTo>
                <a:lnTo>
                  <a:pt x="1459405" y="547672"/>
                </a:lnTo>
                <a:lnTo>
                  <a:pt x="1491315" y="578874"/>
                </a:lnTo>
                <a:lnTo>
                  <a:pt x="1522517" y="610784"/>
                </a:lnTo>
                <a:lnTo>
                  <a:pt x="1552998" y="643390"/>
                </a:lnTo>
                <a:lnTo>
                  <a:pt x="1582745" y="676678"/>
                </a:lnTo>
                <a:lnTo>
                  <a:pt x="1611745" y="710635"/>
                </a:lnTo>
                <a:lnTo>
                  <a:pt x="1639984" y="745249"/>
                </a:lnTo>
                <a:lnTo>
                  <a:pt x="1667451" y="780506"/>
                </a:lnTo>
                <a:lnTo>
                  <a:pt x="1694132" y="816394"/>
                </a:lnTo>
                <a:lnTo>
                  <a:pt x="1720015" y="852899"/>
                </a:lnTo>
                <a:lnTo>
                  <a:pt x="1745085" y="890009"/>
                </a:lnTo>
                <a:lnTo>
                  <a:pt x="1769331" y="927711"/>
                </a:lnTo>
                <a:lnTo>
                  <a:pt x="1792740" y="965992"/>
                </a:lnTo>
                <a:lnTo>
                  <a:pt x="1815297" y="1004838"/>
                </a:lnTo>
                <a:lnTo>
                  <a:pt x="1836992" y="1044238"/>
                </a:lnTo>
                <a:lnTo>
                  <a:pt x="1857809" y="1084177"/>
                </a:lnTo>
                <a:lnTo>
                  <a:pt x="1877738" y="1124644"/>
                </a:lnTo>
                <a:lnTo>
                  <a:pt x="1896764" y="1165624"/>
                </a:lnTo>
                <a:lnTo>
                  <a:pt x="1914875" y="1207106"/>
                </a:lnTo>
                <a:lnTo>
                  <a:pt x="1932058" y="1249076"/>
                </a:lnTo>
                <a:lnTo>
                  <a:pt x="1948299" y="1291521"/>
                </a:lnTo>
                <a:lnTo>
                  <a:pt x="1963587" y="1334429"/>
                </a:lnTo>
                <a:lnTo>
                  <a:pt x="1977907" y="1377786"/>
                </a:lnTo>
                <a:lnTo>
                  <a:pt x="1991248" y="1421580"/>
                </a:lnTo>
                <a:lnTo>
                  <a:pt x="2003596" y="1465797"/>
                </a:lnTo>
                <a:lnTo>
                  <a:pt x="2014938" y="1510425"/>
                </a:lnTo>
                <a:lnTo>
                  <a:pt x="2025261" y="1555450"/>
                </a:lnTo>
                <a:lnTo>
                  <a:pt x="2034552" y="1600860"/>
                </a:lnTo>
                <a:lnTo>
                  <a:pt x="2042799" y="1646642"/>
                </a:lnTo>
                <a:lnTo>
                  <a:pt x="2049988" y="1692782"/>
                </a:lnTo>
                <a:lnTo>
                  <a:pt x="2056107" y="1739269"/>
                </a:lnTo>
                <a:lnTo>
                  <a:pt x="2056484" y="1742778"/>
                </a:lnTo>
                <a:close/>
              </a:path>
            </a:pathLst>
          </a:custGeom>
          <a:solidFill>
            <a:srgbClr val="244F8B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pic>
        <p:nvPicPr>
          <p:cNvPr id="39" name="object 4">
            <a:extLst>
              <a:ext uri="{FF2B5EF4-FFF2-40B4-BE49-F238E27FC236}">
                <a16:creationId xmlns:a16="http://schemas.microsoft.com/office/drawing/2014/main" id="{51429246-7EE6-1056-9A12-C3006639FAF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96194" y="-330"/>
            <a:ext cx="8691806" cy="10287330"/>
          </a:xfrm>
          <a:prstGeom prst="rect">
            <a:avLst/>
          </a:prstGeom>
        </p:spPr>
      </p:pic>
      <p:pic>
        <p:nvPicPr>
          <p:cNvPr id="40" name="Picture 16">
            <a:extLst>
              <a:ext uri="{FF2B5EF4-FFF2-40B4-BE49-F238E27FC236}">
                <a16:creationId xmlns:a16="http://schemas.microsoft.com/office/drawing/2014/main" id="{9AF84A64-0230-9939-00B0-07866FF34C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783254" y="798395"/>
            <a:ext cx="1678105" cy="167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80835" y="263968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7260887" y="4131634"/>
            <a:ext cx="10493713" cy="5671395"/>
          </a:xfrm>
          <a:custGeom>
            <a:avLst/>
            <a:gdLst/>
            <a:ahLst/>
            <a:cxnLst/>
            <a:rect l="l" t="t" r="r" b="b"/>
            <a:pathLst>
              <a:path w="11368022" h="6034598">
                <a:moveTo>
                  <a:pt x="0" y="0"/>
                </a:moveTo>
                <a:lnTo>
                  <a:pt x="11368022" y="0"/>
                </a:lnTo>
                <a:lnTo>
                  <a:pt x="11368022" y="6034598"/>
                </a:lnTo>
                <a:lnTo>
                  <a:pt x="0" y="603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5" r="-4436" b="-1857"/>
            </a:stretch>
          </a:blipFill>
          <a:ln w="47625" cap="sq">
            <a:solidFill>
              <a:srgbClr val="24508C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342518" y="188245"/>
            <a:ext cx="8556388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47056" y="1536697"/>
            <a:ext cx="7067034" cy="2452062"/>
            <a:chOff x="0" y="-162098"/>
            <a:chExt cx="10435768" cy="3269417"/>
          </a:xfrm>
        </p:grpSpPr>
        <p:grpSp>
          <p:nvGrpSpPr>
            <p:cNvPr id="9" name="Group 9"/>
            <p:cNvGrpSpPr/>
            <p:nvPr/>
          </p:nvGrpSpPr>
          <p:grpSpPr>
            <a:xfrm>
              <a:off x="973958" y="-162098"/>
              <a:ext cx="9170373" cy="3269417"/>
              <a:chOff x="-55276" y="-38100"/>
              <a:chExt cx="2155437" cy="76845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55276" y="0"/>
                <a:ext cx="2100161" cy="730355"/>
              </a:xfrm>
              <a:custGeom>
                <a:avLst/>
                <a:gdLst/>
                <a:ahLst/>
                <a:cxnLst/>
                <a:rect l="l" t="t" r="r" b="b"/>
                <a:pathLst>
                  <a:path w="2100161" h="730355">
                    <a:moveTo>
                      <a:pt x="58919" y="0"/>
                    </a:moveTo>
                    <a:lnTo>
                      <a:pt x="2041242" y="0"/>
                    </a:lnTo>
                    <a:cubicBezTo>
                      <a:pt x="2056868" y="0"/>
                      <a:pt x="2071855" y="6207"/>
                      <a:pt x="2082904" y="17257"/>
                    </a:cubicBezTo>
                    <a:cubicBezTo>
                      <a:pt x="2093953" y="28306"/>
                      <a:pt x="2100161" y="43293"/>
                      <a:pt x="2100161" y="58919"/>
                    </a:cubicBezTo>
                    <a:lnTo>
                      <a:pt x="2100161" y="671436"/>
                    </a:lnTo>
                    <a:cubicBezTo>
                      <a:pt x="2100161" y="687063"/>
                      <a:pt x="2093953" y="702049"/>
                      <a:pt x="2082904" y="713098"/>
                    </a:cubicBezTo>
                    <a:cubicBezTo>
                      <a:pt x="2071855" y="724148"/>
                      <a:pt x="2056868" y="730355"/>
                      <a:pt x="2041242" y="730355"/>
                    </a:cubicBezTo>
                    <a:lnTo>
                      <a:pt x="58919" y="730355"/>
                    </a:lnTo>
                    <a:cubicBezTo>
                      <a:pt x="43293" y="730355"/>
                      <a:pt x="28306" y="724148"/>
                      <a:pt x="17257" y="713098"/>
                    </a:cubicBezTo>
                    <a:cubicBezTo>
                      <a:pt x="6207" y="702049"/>
                      <a:pt x="0" y="687063"/>
                      <a:pt x="0" y="671436"/>
                    </a:cubicBezTo>
                    <a:lnTo>
                      <a:pt x="0" y="58919"/>
                    </a:lnTo>
                    <a:cubicBezTo>
                      <a:pt x="0" y="43293"/>
                      <a:pt x="6207" y="28306"/>
                      <a:pt x="17257" y="17257"/>
                    </a:cubicBezTo>
                    <a:cubicBezTo>
                      <a:pt x="28306" y="6207"/>
                      <a:pt x="43293" y="0"/>
                      <a:pt x="58919" y="0"/>
                    </a:cubicBezTo>
                    <a:close/>
                  </a:path>
                </a:pathLst>
              </a:custGeom>
              <a:solidFill>
                <a:srgbClr val="24508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100161" cy="768455"/>
              </a:xfrm>
              <a:prstGeom prst="rect">
                <a:avLst/>
              </a:prstGeom>
            </p:spPr>
            <p:txBody>
              <a:bodyPr lIns="42692" tIns="42692" rIns="42692" bIns="42692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279374"/>
              <a:ext cx="8935200" cy="665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Automated Download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00568" y="1333686"/>
              <a:ext cx="8935200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Regularly retrieves reports based on schedule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2518" y="4522946"/>
            <a:ext cx="6750030" cy="2416194"/>
            <a:chOff x="0" y="0"/>
            <a:chExt cx="9652805" cy="3221592"/>
          </a:xfrm>
        </p:grpSpPr>
        <p:grpSp>
          <p:nvGrpSpPr>
            <p:cNvPr id="15" name="Group 15"/>
            <p:cNvGrpSpPr/>
            <p:nvPr/>
          </p:nvGrpSpPr>
          <p:grpSpPr>
            <a:xfrm>
              <a:off x="230092" y="0"/>
              <a:ext cx="8935200" cy="3107319"/>
              <a:chOff x="0" y="0"/>
              <a:chExt cx="2100161" cy="73035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61" cy="730355"/>
              </a:xfrm>
              <a:custGeom>
                <a:avLst/>
                <a:gdLst/>
                <a:ahLst/>
                <a:cxnLst/>
                <a:rect l="l" t="t" r="r" b="b"/>
                <a:pathLst>
                  <a:path w="2100161" h="730355">
                    <a:moveTo>
                      <a:pt x="58919" y="0"/>
                    </a:moveTo>
                    <a:lnTo>
                      <a:pt x="2041242" y="0"/>
                    </a:lnTo>
                    <a:cubicBezTo>
                      <a:pt x="2056868" y="0"/>
                      <a:pt x="2071855" y="6207"/>
                      <a:pt x="2082904" y="17257"/>
                    </a:cubicBezTo>
                    <a:cubicBezTo>
                      <a:pt x="2093953" y="28306"/>
                      <a:pt x="2100161" y="43293"/>
                      <a:pt x="2100161" y="58919"/>
                    </a:cubicBezTo>
                    <a:lnTo>
                      <a:pt x="2100161" y="671436"/>
                    </a:lnTo>
                    <a:cubicBezTo>
                      <a:pt x="2100161" y="687063"/>
                      <a:pt x="2093953" y="702049"/>
                      <a:pt x="2082904" y="713098"/>
                    </a:cubicBezTo>
                    <a:cubicBezTo>
                      <a:pt x="2071855" y="724148"/>
                      <a:pt x="2056868" y="730355"/>
                      <a:pt x="2041242" y="730355"/>
                    </a:cubicBezTo>
                    <a:lnTo>
                      <a:pt x="58919" y="730355"/>
                    </a:lnTo>
                    <a:cubicBezTo>
                      <a:pt x="43293" y="730355"/>
                      <a:pt x="28306" y="724148"/>
                      <a:pt x="17257" y="713098"/>
                    </a:cubicBezTo>
                    <a:cubicBezTo>
                      <a:pt x="6207" y="702049"/>
                      <a:pt x="0" y="687063"/>
                      <a:pt x="0" y="671436"/>
                    </a:cubicBezTo>
                    <a:lnTo>
                      <a:pt x="0" y="58919"/>
                    </a:lnTo>
                    <a:cubicBezTo>
                      <a:pt x="0" y="43293"/>
                      <a:pt x="6207" y="28306"/>
                      <a:pt x="17257" y="17257"/>
                    </a:cubicBezTo>
                    <a:cubicBezTo>
                      <a:pt x="28306" y="6207"/>
                      <a:pt x="43293" y="0"/>
                      <a:pt x="58919" y="0"/>
                    </a:cubicBezTo>
                    <a:close/>
                  </a:path>
                </a:pathLst>
              </a:custGeom>
              <a:solidFill>
                <a:srgbClr val="24508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2100161" cy="768455"/>
              </a:xfrm>
              <a:prstGeom prst="rect">
                <a:avLst/>
              </a:prstGeom>
            </p:spPr>
            <p:txBody>
              <a:bodyPr lIns="42692" tIns="42692" rIns="42692" bIns="42692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476029"/>
              <a:ext cx="8935199" cy="13834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Error Logging and Reporting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 lang="en-US" sz="2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17605" y="1515559"/>
              <a:ext cx="8935200" cy="170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Tracks and informs about download failures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01743" y="1485900"/>
            <a:ext cx="8060165" cy="2452062"/>
            <a:chOff x="0" y="-162098"/>
            <a:chExt cx="10746887" cy="3269417"/>
          </a:xfrm>
        </p:grpSpPr>
        <p:grpSp>
          <p:nvGrpSpPr>
            <p:cNvPr id="21" name="Group 21"/>
            <p:cNvGrpSpPr/>
            <p:nvPr/>
          </p:nvGrpSpPr>
          <p:grpSpPr>
            <a:xfrm>
              <a:off x="1501906" y="-162098"/>
              <a:ext cx="9244981" cy="3269417"/>
              <a:chOff x="0" y="-38100"/>
              <a:chExt cx="2172973" cy="76845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72812" y="-23483"/>
                <a:ext cx="2100161" cy="730355"/>
              </a:xfrm>
              <a:custGeom>
                <a:avLst/>
                <a:gdLst/>
                <a:ahLst/>
                <a:cxnLst/>
                <a:rect l="l" t="t" r="r" b="b"/>
                <a:pathLst>
                  <a:path w="2100161" h="730355">
                    <a:moveTo>
                      <a:pt x="58919" y="0"/>
                    </a:moveTo>
                    <a:lnTo>
                      <a:pt x="2041242" y="0"/>
                    </a:lnTo>
                    <a:cubicBezTo>
                      <a:pt x="2056868" y="0"/>
                      <a:pt x="2071855" y="6207"/>
                      <a:pt x="2082904" y="17257"/>
                    </a:cubicBezTo>
                    <a:cubicBezTo>
                      <a:pt x="2093953" y="28306"/>
                      <a:pt x="2100161" y="43293"/>
                      <a:pt x="2100161" y="58919"/>
                    </a:cubicBezTo>
                    <a:lnTo>
                      <a:pt x="2100161" y="671436"/>
                    </a:lnTo>
                    <a:cubicBezTo>
                      <a:pt x="2100161" y="687063"/>
                      <a:pt x="2093953" y="702049"/>
                      <a:pt x="2082904" y="713098"/>
                    </a:cubicBezTo>
                    <a:cubicBezTo>
                      <a:pt x="2071855" y="724148"/>
                      <a:pt x="2056868" y="730355"/>
                      <a:pt x="2041242" y="730355"/>
                    </a:cubicBezTo>
                    <a:lnTo>
                      <a:pt x="58919" y="730355"/>
                    </a:lnTo>
                    <a:cubicBezTo>
                      <a:pt x="43293" y="730355"/>
                      <a:pt x="28306" y="724148"/>
                      <a:pt x="17257" y="713098"/>
                    </a:cubicBezTo>
                    <a:cubicBezTo>
                      <a:pt x="6207" y="702049"/>
                      <a:pt x="0" y="687063"/>
                      <a:pt x="0" y="671436"/>
                    </a:cubicBezTo>
                    <a:lnTo>
                      <a:pt x="0" y="58919"/>
                    </a:lnTo>
                    <a:cubicBezTo>
                      <a:pt x="0" y="43293"/>
                      <a:pt x="6207" y="28306"/>
                      <a:pt x="17257" y="17257"/>
                    </a:cubicBezTo>
                    <a:cubicBezTo>
                      <a:pt x="28306" y="6207"/>
                      <a:pt x="43293" y="0"/>
                      <a:pt x="58919" y="0"/>
                    </a:cubicBezTo>
                    <a:close/>
                  </a:path>
                </a:pathLst>
              </a:custGeom>
              <a:solidFill>
                <a:srgbClr val="24508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100161" cy="768455"/>
              </a:xfrm>
              <a:prstGeom prst="rect">
                <a:avLst/>
              </a:prstGeom>
            </p:spPr>
            <p:txBody>
              <a:bodyPr lIns="42692" tIns="42692" rIns="42692" bIns="42692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339818"/>
              <a:ext cx="8935200" cy="665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Duplicate Handling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28073" y="1301377"/>
              <a:ext cx="8509034" cy="1751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Identifies and manages duplicate </a:t>
              </a:r>
            </a:p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reports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457200" y="7350968"/>
            <a:ext cx="7377178" cy="2452061"/>
            <a:chOff x="0" y="0"/>
            <a:chExt cx="10631843" cy="3107319"/>
          </a:xfrm>
        </p:grpSpPr>
        <p:grpSp>
          <p:nvGrpSpPr>
            <p:cNvPr id="27" name="Group 27"/>
            <p:cNvGrpSpPr/>
            <p:nvPr/>
          </p:nvGrpSpPr>
          <p:grpSpPr>
            <a:xfrm>
              <a:off x="1405206" y="0"/>
              <a:ext cx="8935200" cy="3107319"/>
              <a:chOff x="0" y="0"/>
              <a:chExt cx="2100161" cy="7303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100161" cy="730355"/>
              </a:xfrm>
              <a:custGeom>
                <a:avLst/>
                <a:gdLst/>
                <a:ahLst/>
                <a:cxnLst/>
                <a:rect l="l" t="t" r="r" b="b"/>
                <a:pathLst>
                  <a:path w="2100161" h="730355">
                    <a:moveTo>
                      <a:pt x="58919" y="0"/>
                    </a:moveTo>
                    <a:lnTo>
                      <a:pt x="2041242" y="0"/>
                    </a:lnTo>
                    <a:cubicBezTo>
                      <a:pt x="2056868" y="0"/>
                      <a:pt x="2071855" y="6207"/>
                      <a:pt x="2082904" y="17257"/>
                    </a:cubicBezTo>
                    <a:cubicBezTo>
                      <a:pt x="2093953" y="28306"/>
                      <a:pt x="2100161" y="43293"/>
                      <a:pt x="2100161" y="58919"/>
                    </a:cubicBezTo>
                    <a:lnTo>
                      <a:pt x="2100161" y="671436"/>
                    </a:lnTo>
                    <a:cubicBezTo>
                      <a:pt x="2100161" y="687063"/>
                      <a:pt x="2093953" y="702049"/>
                      <a:pt x="2082904" y="713098"/>
                    </a:cubicBezTo>
                    <a:cubicBezTo>
                      <a:pt x="2071855" y="724148"/>
                      <a:pt x="2056868" y="730355"/>
                      <a:pt x="2041242" y="730355"/>
                    </a:cubicBezTo>
                    <a:lnTo>
                      <a:pt x="58919" y="730355"/>
                    </a:lnTo>
                    <a:cubicBezTo>
                      <a:pt x="43293" y="730355"/>
                      <a:pt x="28306" y="724148"/>
                      <a:pt x="17257" y="713098"/>
                    </a:cubicBezTo>
                    <a:cubicBezTo>
                      <a:pt x="6207" y="702049"/>
                      <a:pt x="0" y="687063"/>
                      <a:pt x="0" y="671436"/>
                    </a:cubicBezTo>
                    <a:lnTo>
                      <a:pt x="0" y="58919"/>
                    </a:lnTo>
                    <a:cubicBezTo>
                      <a:pt x="0" y="43293"/>
                      <a:pt x="6207" y="28306"/>
                      <a:pt x="17257" y="17257"/>
                    </a:cubicBezTo>
                    <a:cubicBezTo>
                      <a:pt x="28306" y="6207"/>
                      <a:pt x="43293" y="0"/>
                      <a:pt x="58919" y="0"/>
                    </a:cubicBezTo>
                    <a:close/>
                  </a:path>
                </a:pathLst>
              </a:custGeom>
              <a:solidFill>
                <a:srgbClr val="24508C"/>
              </a:solidFill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100161" cy="768455"/>
              </a:xfrm>
              <a:prstGeom prst="rect">
                <a:avLst/>
              </a:prstGeom>
            </p:spPr>
            <p:txBody>
              <a:bodyPr lIns="42692" tIns="42692" rIns="42692" bIns="42692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38916"/>
              <a:ext cx="8935200" cy="1343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Report Management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 lang="en-US" sz="29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96642" y="1333686"/>
              <a:ext cx="8935201" cy="1664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Organizes and stores reports in a    </a:t>
              </a:r>
            </a:p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structured manner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84E8E7EF-801D-1058-C827-2D50EF2CC4C6}"/>
              </a:ext>
            </a:extLst>
          </p:cNvPr>
          <p:cNvGrpSpPr/>
          <p:nvPr/>
        </p:nvGrpSpPr>
        <p:grpSpPr>
          <a:xfrm>
            <a:off x="16267656" y="-1893382"/>
            <a:ext cx="3952120" cy="3952120"/>
            <a:chOff x="0" y="0"/>
            <a:chExt cx="812800" cy="8128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83A1A10-8DF6-5875-7BB4-D779ED208A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70190D5D-7BEA-29C1-7969-50B182AA28C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9" name="object 12">
            <a:extLst>
              <a:ext uri="{FF2B5EF4-FFF2-40B4-BE49-F238E27FC236}">
                <a16:creationId xmlns:a16="http://schemas.microsoft.com/office/drawing/2014/main" id="{9286C74A-5D16-9981-9804-9993D0DB91A1}"/>
              </a:ext>
            </a:extLst>
          </p:cNvPr>
          <p:cNvSpPr/>
          <p:nvPr/>
        </p:nvSpPr>
        <p:spPr>
          <a:xfrm>
            <a:off x="16159034" y="382022"/>
            <a:ext cx="1842753" cy="1859217"/>
          </a:xfrm>
          <a:custGeom>
            <a:avLst/>
            <a:gdLst/>
            <a:ahLst/>
            <a:cxnLst/>
            <a:rect l="l" t="t" r="r" b="b"/>
            <a:pathLst>
              <a:path w="1609725" h="1609725">
                <a:moveTo>
                  <a:pt x="804825" y="1609725"/>
                </a:moveTo>
                <a:lnTo>
                  <a:pt x="757540" y="1608358"/>
                </a:lnTo>
                <a:lnTo>
                  <a:pt x="710974" y="1604308"/>
                </a:lnTo>
                <a:lnTo>
                  <a:pt x="665202" y="1597651"/>
                </a:lnTo>
                <a:lnTo>
                  <a:pt x="620300" y="1588462"/>
                </a:lnTo>
                <a:lnTo>
                  <a:pt x="576343" y="1576817"/>
                </a:lnTo>
                <a:lnTo>
                  <a:pt x="533408" y="1562791"/>
                </a:lnTo>
                <a:lnTo>
                  <a:pt x="491569" y="1546460"/>
                </a:lnTo>
                <a:lnTo>
                  <a:pt x="450902" y="1527899"/>
                </a:lnTo>
                <a:lnTo>
                  <a:pt x="411483" y="1507184"/>
                </a:lnTo>
                <a:lnTo>
                  <a:pt x="373387" y="1484391"/>
                </a:lnTo>
                <a:lnTo>
                  <a:pt x="336689" y="1459594"/>
                </a:lnTo>
                <a:lnTo>
                  <a:pt x="301466" y="1432871"/>
                </a:lnTo>
                <a:lnTo>
                  <a:pt x="267792" y="1404295"/>
                </a:lnTo>
                <a:lnTo>
                  <a:pt x="235744" y="1373943"/>
                </a:lnTo>
                <a:lnTo>
                  <a:pt x="205396" y="1341891"/>
                </a:lnTo>
                <a:lnTo>
                  <a:pt x="176824" y="1308213"/>
                </a:lnTo>
                <a:lnTo>
                  <a:pt x="150105" y="1272986"/>
                </a:lnTo>
                <a:lnTo>
                  <a:pt x="125312" y="1236285"/>
                </a:lnTo>
                <a:lnTo>
                  <a:pt x="102522" y="1198185"/>
                </a:lnTo>
                <a:lnTo>
                  <a:pt x="81811" y="1158763"/>
                </a:lnTo>
                <a:lnTo>
                  <a:pt x="63253" y="1118093"/>
                </a:lnTo>
                <a:lnTo>
                  <a:pt x="46924" y="1076251"/>
                </a:lnTo>
                <a:lnTo>
                  <a:pt x="32901" y="1033313"/>
                </a:lnTo>
                <a:lnTo>
                  <a:pt x="21258" y="989355"/>
                </a:lnTo>
                <a:lnTo>
                  <a:pt x="12071" y="944451"/>
                </a:lnTo>
                <a:lnTo>
                  <a:pt x="5415" y="898678"/>
                </a:lnTo>
                <a:lnTo>
                  <a:pt x="1366" y="852111"/>
                </a:lnTo>
                <a:lnTo>
                  <a:pt x="0" y="804825"/>
                </a:lnTo>
                <a:lnTo>
                  <a:pt x="1366" y="757540"/>
                </a:lnTo>
                <a:lnTo>
                  <a:pt x="5415" y="710974"/>
                </a:lnTo>
                <a:lnTo>
                  <a:pt x="12071" y="665202"/>
                </a:lnTo>
                <a:lnTo>
                  <a:pt x="21258" y="620300"/>
                </a:lnTo>
                <a:lnTo>
                  <a:pt x="32901" y="576343"/>
                </a:lnTo>
                <a:lnTo>
                  <a:pt x="46924" y="533408"/>
                </a:lnTo>
                <a:lnTo>
                  <a:pt x="63253" y="491569"/>
                </a:lnTo>
                <a:lnTo>
                  <a:pt x="81811" y="450902"/>
                </a:lnTo>
                <a:lnTo>
                  <a:pt x="102522" y="411483"/>
                </a:lnTo>
                <a:lnTo>
                  <a:pt x="125312" y="373387"/>
                </a:lnTo>
                <a:lnTo>
                  <a:pt x="150105" y="336689"/>
                </a:lnTo>
                <a:lnTo>
                  <a:pt x="176824" y="301466"/>
                </a:lnTo>
                <a:lnTo>
                  <a:pt x="205396" y="267792"/>
                </a:lnTo>
                <a:lnTo>
                  <a:pt x="235744" y="235744"/>
                </a:lnTo>
                <a:lnTo>
                  <a:pt x="267792" y="205396"/>
                </a:lnTo>
                <a:lnTo>
                  <a:pt x="301466" y="176824"/>
                </a:lnTo>
                <a:lnTo>
                  <a:pt x="336689" y="150105"/>
                </a:lnTo>
                <a:lnTo>
                  <a:pt x="373387" y="125312"/>
                </a:lnTo>
                <a:lnTo>
                  <a:pt x="411483" y="102522"/>
                </a:lnTo>
                <a:lnTo>
                  <a:pt x="450902" y="81811"/>
                </a:lnTo>
                <a:lnTo>
                  <a:pt x="491569" y="63253"/>
                </a:lnTo>
                <a:lnTo>
                  <a:pt x="533408" y="46924"/>
                </a:lnTo>
                <a:lnTo>
                  <a:pt x="576343" y="32901"/>
                </a:lnTo>
                <a:lnTo>
                  <a:pt x="620300" y="21258"/>
                </a:lnTo>
                <a:lnTo>
                  <a:pt x="665202" y="12071"/>
                </a:lnTo>
                <a:lnTo>
                  <a:pt x="710974" y="5415"/>
                </a:lnTo>
                <a:lnTo>
                  <a:pt x="757540" y="1366"/>
                </a:lnTo>
                <a:lnTo>
                  <a:pt x="804825" y="0"/>
                </a:lnTo>
                <a:lnTo>
                  <a:pt x="852118" y="1366"/>
                </a:lnTo>
                <a:lnTo>
                  <a:pt x="898690" y="5416"/>
                </a:lnTo>
                <a:lnTo>
                  <a:pt x="944468" y="12073"/>
                </a:lnTo>
                <a:lnTo>
                  <a:pt x="989374" y="21262"/>
                </a:lnTo>
                <a:lnTo>
                  <a:pt x="1033334" y="32907"/>
                </a:lnTo>
                <a:lnTo>
                  <a:pt x="1076272" y="46933"/>
                </a:lnTo>
                <a:lnTo>
                  <a:pt x="1118112" y="63264"/>
                </a:lnTo>
                <a:lnTo>
                  <a:pt x="1158780" y="81825"/>
                </a:lnTo>
                <a:lnTo>
                  <a:pt x="1198200" y="102540"/>
                </a:lnTo>
                <a:lnTo>
                  <a:pt x="1236296" y="125333"/>
                </a:lnTo>
                <a:lnTo>
                  <a:pt x="1272993" y="150130"/>
                </a:lnTo>
                <a:lnTo>
                  <a:pt x="1308215" y="176853"/>
                </a:lnTo>
                <a:lnTo>
                  <a:pt x="1341888" y="205429"/>
                </a:lnTo>
                <a:lnTo>
                  <a:pt x="1373934" y="235781"/>
                </a:lnTo>
                <a:lnTo>
                  <a:pt x="1404280" y="267833"/>
                </a:lnTo>
                <a:lnTo>
                  <a:pt x="1432849" y="301511"/>
                </a:lnTo>
                <a:lnTo>
                  <a:pt x="1459567" y="336738"/>
                </a:lnTo>
                <a:lnTo>
                  <a:pt x="1484357" y="373439"/>
                </a:lnTo>
                <a:lnTo>
                  <a:pt x="1507144" y="411539"/>
                </a:lnTo>
                <a:lnTo>
                  <a:pt x="1527853" y="450961"/>
                </a:lnTo>
                <a:lnTo>
                  <a:pt x="1546408" y="491631"/>
                </a:lnTo>
                <a:lnTo>
                  <a:pt x="1562734" y="533473"/>
                </a:lnTo>
                <a:lnTo>
                  <a:pt x="1576755" y="576411"/>
                </a:lnTo>
                <a:lnTo>
                  <a:pt x="1588397" y="620369"/>
                </a:lnTo>
                <a:lnTo>
                  <a:pt x="1597582" y="665273"/>
                </a:lnTo>
                <a:lnTo>
                  <a:pt x="1604237" y="711046"/>
                </a:lnTo>
                <a:lnTo>
                  <a:pt x="1608285" y="757613"/>
                </a:lnTo>
                <a:lnTo>
                  <a:pt x="1609651" y="804899"/>
                </a:lnTo>
                <a:lnTo>
                  <a:pt x="1608285" y="852184"/>
                </a:lnTo>
                <a:lnTo>
                  <a:pt x="1604236" y="898750"/>
                </a:lnTo>
                <a:lnTo>
                  <a:pt x="1597580" y="944522"/>
                </a:lnTo>
                <a:lnTo>
                  <a:pt x="1588393" y="989424"/>
                </a:lnTo>
                <a:lnTo>
                  <a:pt x="1576750" y="1033381"/>
                </a:lnTo>
                <a:lnTo>
                  <a:pt x="1562726" y="1076316"/>
                </a:lnTo>
                <a:lnTo>
                  <a:pt x="1546398" y="1118155"/>
                </a:lnTo>
                <a:lnTo>
                  <a:pt x="1527840" y="1158822"/>
                </a:lnTo>
                <a:lnTo>
                  <a:pt x="1507129" y="1198241"/>
                </a:lnTo>
                <a:lnTo>
                  <a:pt x="1484339" y="1236337"/>
                </a:lnTo>
                <a:lnTo>
                  <a:pt x="1459546" y="1273035"/>
                </a:lnTo>
                <a:lnTo>
                  <a:pt x="1432826" y="1308258"/>
                </a:lnTo>
                <a:lnTo>
                  <a:pt x="1404255" y="1341932"/>
                </a:lnTo>
                <a:lnTo>
                  <a:pt x="1373907" y="1373980"/>
                </a:lnTo>
                <a:lnTo>
                  <a:pt x="1341858" y="1404328"/>
                </a:lnTo>
                <a:lnTo>
                  <a:pt x="1308184" y="1432900"/>
                </a:lnTo>
                <a:lnTo>
                  <a:pt x="1272961" y="1459619"/>
                </a:lnTo>
                <a:lnTo>
                  <a:pt x="1236264" y="1484412"/>
                </a:lnTo>
                <a:lnTo>
                  <a:pt x="1198167" y="1507202"/>
                </a:lnTo>
                <a:lnTo>
                  <a:pt x="1158748" y="1527913"/>
                </a:lnTo>
                <a:lnTo>
                  <a:pt x="1118081" y="1546471"/>
                </a:lnTo>
                <a:lnTo>
                  <a:pt x="1076243" y="1562800"/>
                </a:lnTo>
                <a:lnTo>
                  <a:pt x="1033307" y="1576823"/>
                </a:lnTo>
                <a:lnTo>
                  <a:pt x="989351" y="1588466"/>
                </a:lnTo>
                <a:lnTo>
                  <a:pt x="944449" y="1597653"/>
                </a:lnTo>
                <a:lnTo>
                  <a:pt x="898677" y="1604309"/>
                </a:lnTo>
                <a:lnTo>
                  <a:pt x="852111" y="1608358"/>
                </a:lnTo>
                <a:lnTo>
                  <a:pt x="804825" y="1609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EF6F3A63-218D-8F5C-7F33-960BCFFB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397845" y="619855"/>
            <a:ext cx="1438883" cy="1438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30567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16010563" y="-1646445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87963" y="4076700"/>
            <a:ext cx="7718789" cy="6020655"/>
          </a:xfrm>
          <a:custGeom>
            <a:avLst/>
            <a:gdLst/>
            <a:ahLst/>
            <a:cxnLst/>
            <a:rect l="l" t="t" r="r" b="b"/>
            <a:pathLst>
              <a:path w="7718789" h="6020655">
                <a:moveTo>
                  <a:pt x="0" y="0"/>
                </a:moveTo>
                <a:lnTo>
                  <a:pt x="7718789" y="0"/>
                </a:lnTo>
                <a:lnTo>
                  <a:pt x="7718789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0" cap="sq">
            <a:solidFill>
              <a:srgbClr val="24508C"/>
            </a:solidFill>
            <a:prstDash val="solid"/>
            <a:miter/>
          </a:ln>
        </p:spPr>
        <p:txBody>
          <a:bodyPr/>
          <a:lstStyle/>
          <a:p>
            <a:endParaRPr lang="en-SG" dirty="0"/>
          </a:p>
        </p:txBody>
      </p:sp>
      <p:sp>
        <p:nvSpPr>
          <p:cNvPr id="13" name="TextBox 13"/>
          <p:cNvSpPr txBox="1"/>
          <p:nvPr/>
        </p:nvSpPr>
        <p:spPr>
          <a:xfrm>
            <a:off x="357155" y="244475"/>
            <a:ext cx="6096645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FUTURE SCOPE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377" y="1903764"/>
            <a:ext cx="8842624" cy="6026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future scope of the NSE Automated Downloading Report Bot includes expanding its capabilities to other financial markets and integrating advanced analytics for deeper insights.</a:t>
            </a:r>
          </a:p>
          <a:p>
            <a:pPr marL="334644" lvl="1" algn="l">
              <a:lnSpc>
                <a:spcPts val="4339"/>
              </a:lnSpc>
            </a:pPr>
            <a:r>
              <a:rPr lang="en-US" sz="30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Enhancing the user interface with customizable dashboards and ensuring the system's scalability and robust security measures will further improve user experience and data protection.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4AF5DD09-5575-4ADF-AA2A-C90A7D6ECEC9}"/>
              </a:ext>
            </a:extLst>
          </p:cNvPr>
          <p:cNvSpPr/>
          <p:nvPr/>
        </p:nvSpPr>
        <p:spPr>
          <a:xfrm>
            <a:off x="16044298" y="316463"/>
            <a:ext cx="2088165" cy="208816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SG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5896EA95-C7B2-8116-454E-002693B5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81131" y="524879"/>
            <a:ext cx="1720791" cy="1720791"/>
          </a:xfrm>
          <a:prstGeom prst="rect">
            <a:avLst/>
          </a:prstGeom>
        </p:spPr>
      </p:pic>
      <p:grpSp>
        <p:nvGrpSpPr>
          <p:cNvPr id="16" name="object 3">
            <a:extLst>
              <a:ext uri="{FF2B5EF4-FFF2-40B4-BE49-F238E27FC236}">
                <a16:creationId xmlns:a16="http://schemas.microsoft.com/office/drawing/2014/main" id="{F3357A4D-AAE5-0C2D-9CE5-2FA4088F22B6}"/>
              </a:ext>
            </a:extLst>
          </p:cNvPr>
          <p:cNvGrpSpPr/>
          <p:nvPr/>
        </p:nvGrpSpPr>
        <p:grpSpPr>
          <a:xfrm>
            <a:off x="-152400" y="7929901"/>
            <a:ext cx="3581400" cy="2357099"/>
            <a:chOff x="0" y="7729546"/>
            <a:chExt cx="4013835" cy="2557732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9D223DCF-1847-0008-1FF7-8BBD7EC42577}"/>
                </a:ext>
              </a:extLst>
            </p:cNvPr>
            <p:cNvSpPr/>
            <p:nvPr/>
          </p:nvSpPr>
          <p:spPr>
            <a:xfrm>
              <a:off x="0" y="7734578"/>
              <a:ext cx="4013835" cy="2552700"/>
            </a:xfrm>
            <a:custGeom>
              <a:avLst/>
              <a:gdLst/>
              <a:ahLst/>
              <a:cxnLst/>
              <a:rect l="l" t="t" r="r" b="b"/>
              <a:pathLst>
                <a:path w="4013835" h="2552700">
                  <a:moveTo>
                    <a:pt x="4013826" y="2552421"/>
                  </a:moveTo>
                  <a:lnTo>
                    <a:pt x="0" y="2552421"/>
                  </a:lnTo>
                  <a:lnTo>
                    <a:pt x="0" y="0"/>
                  </a:lnTo>
                  <a:lnTo>
                    <a:pt x="67684" y="3483"/>
                  </a:lnTo>
                  <a:lnTo>
                    <a:pt x="162628" y="10059"/>
                  </a:lnTo>
                  <a:lnTo>
                    <a:pt x="257053" y="18474"/>
                  </a:lnTo>
                  <a:lnTo>
                    <a:pt x="350943" y="28710"/>
                  </a:lnTo>
                  <a:lnTo>
                    <a:pt x="397682" y="34505"/>
                  </a:lnTo>
                  <a:lnTo>
                    <a:pt x="444280" y="40749"/>
                  </a:lnTo>
                  <a:lnTo>
                    <a:pt x="490736" y="47439"/>
                  </a:lnTo>
                  <a:lnTo>
                    <a:pt x="537046" y="54573"/>
                  </a:lnTo>
                  <a:lnTo>
                    <a:pt x="583209" y="62149"/>
                  </a:lnTo>
                  <a:lnTo>
                    <a:pt x="629222" y="70165"/>
                  </a:lnTo>
                  <a:lnTo>
                    <a:pt x="675084" y="78618"/>
                  </a:lnTo>
                  <a:lnTo>
                    <a:pt x="720792" y="87506"/>
                  </a:lnTo>
                  <a:lnTo>
                    <a:pt x="766344" y="96827"/>
                  </a:lnTo>
                  <a:lnTo>
                    <a:pt x="811737" y="106579"/>
                  </a:lnTo>
                  <a:lnTo>
                    <a:pt x="856970" y="116759"/>
                  </a:lnTo>
                  <a:lnTo>
                    <a:pt x="902040" y="127366"/>
                  </a:lnTo>
                  <a:lnTo>
                    <a:pt x="946944" y="138396"/>
                  </a:lnTo>
                  <a:lnTo>
                    <a:pt x="991682" y="149848"/>
                  </a:lnTo>
                  <a:lnTo>
                    <a:pt x="1036250" y="161720"/>
                  </a:lnTo>
                  <a:lnTo>
                    <a:pt x="1080646" y="174009"/>
                  </a:lnTo>
                  <a:lnTo>
                    <a:pt x="1124867" y="186714"/>
                  </a:lnTo>
                  <a:lnTo>
                    <a:pt x="1168913" y="199831"/>
                  </a:lnTo>
                  <a:lnTo>
                    <a:pt x="1212780" y="213359"/>
                  </a:lnTo>
                  <a:lnTo>
                    <a:pt x="1256467" y="227295"/>
                  </a:lnTo>
                  <a:lnTo>
                    <a:pt x="1299970" y="241637"/>
                  </a:lnTo>
                  <a:lnTo>
                    <a:pt x="1343288" y="256383"/>
                  </a:lnTo>
                  <a:lnTo>
                    <a:pt x="1386419" y="271531"/>
                  </a:lnTo>
                  <a:lnTo>
                    <a:pt x="1429360" y="287078"/>
                  </a:lnTo>
                  <a:lnTo>
                    <a:pt x="1472110" y="303023"/>
                  </a:lnTo>
                  <a:lnTo>
                    <a:pt x="1514665" y="319362"/>
                  </a:lnTo>
                  <a:lnTo>
                    <a:pt x="1557024" y="336095"/>
                  </a:lnTo>
                  <a:lnTo>
                    <a:pt x="1599184" y="353217"/>
                  </a:lnTo>
                  <a:lnTo>
                    <a:pt x="1641143" y="370728"/>
                  </a:lnTo>
                  <a:lnTo>
                    <a:pt x="1682900" y="388626"/>
                  </a:lnTo>
                  <a:lnTo>
                    <a:pt x="1724451" y="406907"/>
                  </a:lnTo>
                  <a:lnTo>
                    <a:pt x="1765794" y="425569"/>
                  </a:lnTo>
                  <a:lnTo>
                    <a:pt x="1806928" y="444611"/>
                  </a:lnTo>
                  <a:lnTo>
                    <a:pt x="1847850" y="464030"/>
                  </a:lnTo>
                  <a:lnTo>
                    <a:pt x="1888557" y="483824"/>
                  </a:lnTo>
                  <a:lnTo>
                    <a:pt x="1929049" y="503991"/>
                  </a:lnTo>
                  <a:lnTo>
                    <a:pt x="1969321" y="524528"/>
                  </a:lnTo>
                  <a:lnTo>
                    <a:pt x="2009373" y="545433"/>
                  </a:lnTo>
                  <a:lnTo>
                    <a:pt x="2049201" y="566705"/>
                  </a:lnTo>
                  <a:lnTo>
                    <a:pt x="2088804" y="588340"/>
                  </a:lnTo>
                  <a:lnTo>
                    <a:pt x="2128180" y="610336"/>
                  </a:lnTo>
                  <a:lnTo>
                    <a:pt x="2167325" y="632692"/>
                  </a:lnTo>
                  <a:lnTo>
                    <a:pt x="2206239" y="655405"/>
                  </a:lnTo>
                  <a:lnTo>
                    <a:pt x="2244918" y="678473"/>
                  </a:lnTo>
                  <a:lnTo>
                    <a:pt x="2283361" y="701893"/>
                  </a:lnTo>
                  <a:lnTo>
                    <a:pt x="2321565" y="725664"/>
                  </a:lnTo>
                  <a:lnTo>
                    <a:pt x="2359528" y="749783"/>
                  </a:lnTo>
                  <a:lnTo>
                    <a:pt x="2397248" y="774247"/>
                  </a:lnTo>
                  <a:lnTo>
                    <a:pt x="2434722" y="799056"/>
                  </a:lnTo>
                  <a:lnTo>
                    <a:pt x="2471949" y="824205"/>
                  </a:lnTo>
                  <a:lnTo>
                    <a:pt x="2508925" y="849694"/>
                  </a:lnTo>
                  <a:lnTo>
                    <a:pt x="2545650" y="875520"/>
                  </a:lnTo>
                  <a:lnTo>
                    <a:pt x="2582120" y="901681"/>
                  </a:lnTo>
                  <a:lnTo>
                    <a:pt x="2618334" y="928174"/>
                  </a:lnTo>
                  <a:lnTo>
                    <a:pt x="2654288" y="954997"/>
                  </a:lnTo>
                  <a:lnTo>
                    <a:pt x="2689982" y="982149"/>
                  </a:lnTo>
                  <a:lnTo>
                    <a:pt x="2725412" y="1009626"/>
                  </a:lnTo>
                  <a:lnTo>
                    <a:pt x="2760577" y="1037427"/>
                  </a:lnTo>
                  <a:lnTo>
                    <a:pt x="2795474" y="1065549"/>
                  </a:lnTo>
                  <a:lnTo>
                    <a:pt x="2830101" y="1093990"/>
                  </a:lnTo>
                  <a:lnTo>
                    <a:pt x="2864456" y="1122749"/>
                  </a:lnTo>
                  <a:lnTo>
                    <a:pt x="2898536" y="1151821"/>
                  </a:lnTo>
                  <a:lnTo>
                    <a:pt x="2932340" y="1181207"/>
                  </a:lnTo>
                  <a:lnTo>
                    <a:pt x="2965864" y="1210902"/>
                  </a:lnTo>
                  <a:lnTo>
                    <a:pt x="2999108" y="1240905"/>
                  </a:lnTo>
                  <a:lnTo>
                    <a:pt x="3032068" y="1271214"/>
                  </a:lnTo>
                  <a:lnTo>
                    <a:pt x="3064742" y="1301827"/>
                  </a:lnTo>
                  <a:lnTo>
                    <a:pt x="3097129" y="1332741"/>
                  </a:lnTo>
                  <a:lnTo>
                    <a:pt x="3129225" y="1363953"/>
                  </a:lnTo>
                  <a:lnTo>
                    <a:pt x="3161029" y="1395463"/>
                  </a:lnTo>
                  <a:lnTo>
                    <a:pt x="3192539" y="1427267"/>
                  </a:lnTo>
                  <a:lnTo>
                    <a:pt x="3223752" y="1459364"/>
                  </a:lnTo>
                  <a:lnTo>
                    <a:pt x="3254666" y="1491750"/>
                  </a:lnTo>
                  <a:lnTo>
                    <a:pt x="3285278" y="1524425"/>
                  </a:lnTo>
                  <a:lnTo>
                    <a:pt x="3315587" y="1557385"/>
                  </a:lnTo>
                  <a:lnTo>
                    <a:pt x="3345591" y="1590628"/>
                  </a:lnTo>
                  <a:lnTo>
                    <a:pt x="3375286" y="1624153"/>
                  </a:lnTo>
                  <a:lnTo>
                    <a:pt x="3404671" y="1657957"/>
                  </a:lnTo>
                  <a:lnTo>
                    <a:pt x="3433744" y="1692037"/>
                  </a:lnTo>
                  <a:lnTo>
                    <a:pt x="3462502" y="1726392"/>
                  </a:lnTo>
                  <a:lnTo>
                    <a:pt x="3490943" y="1761019"/>
                  </a:lnTo>
                  <a:lnTo>
                    <a:pt x="3519066" y="1795916"/>
                  </a:lnTo>
                  <a:lnTo>
                    <a:pt x="3546866" y="1831080"/>
                  </a:lnTo>
                  <a:lnTo>
                    <a:pt x="3574344" y="1866511"/>
                  </a:lnTo>
                  <a:lnTo>
                    <a:pt x="3601495" y="1902204"/>
                  </a:lnTo>
                  <a:lnTo>
                    <a:pt x="3628319" y="1938159"/>
                  </a:lnTo>
                  <a:lnTo>
                    <a:pt x="3654812" y="1974372"/>
                  </a:lnTo>
                  <a:lnTo>
                    <a:pt x="3680972" y="2010843"/>
                  </a:lnTo>
                  <a:lnTo>
                    <a:pt x="3706798" y="2047567"/>
                  </a:lnTo>
                  <a:lnTo>
                    <a:pt x="3732287" y="2084544"/>
                  </a:lnTo>
                  <a:lnTo>
                    <a:pt x="3757437" y="2121771"/>
                  </a:lnTo>
                  <a:lnTo>
                    <a:pt x="3782245" y="2159245"/>
                  </a:lnTo>
                  <a:lnTo>
                    <a:pt x="3806710" y="2196965"/>
                  </a:lnTo>
                  <a:lnTo>
                    <a:pt x="3830829" y="2234928"/>
                  </a:lnTo>
                  <a:lnTo>
                    <a:pt x="3854599" y="2273132"/>
                  </a:lnTo>
                  <a:lnTo>
                    <a:pt x="3878020" y="2311574"/>
                  </a:lnTo>
                  <a:lnTo>
                    <a:pt x="3901087" y="2350254"/>
                  </a:lnTo>
                  <a:lnTo>
                    <a:pt x="3923800" y="2389167"/>
                  </a:lnTo>
                  <a:lnTo>
                    <a:pt x="3946156" y="2428313"/>
                  </a:lnTo>
                  <a:lnTo>
                    <a:pt x="3968153" y="2467688"/>
                  </a:lnTo>
                  <a:lnTo>
                    <a:pt x="3989788" y="2507291"/>
                  </a:lnTo>
                  <a:lnTo>
                    <a:pt x="4011059" y="2547120"/>
                  </a:lnTo>
                  <a:lnTo>
                    <a:pt x="4013826" y="2552421"/>
                  </a:lnTo>
                  <a:close/>
                </a:path>
              </a:pathLst>
            </a:custGeom>
            <a:solidFill>
              <a:srgbClr val="244F8B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2F024132-88BF-A93D-2C1B-93AE441C036B}"/>
                </a:ext>
              </a:extLst>
            </p:cNvPr>
            <p:cNvSpPr/>
            <p:nvPr/>
          </p:nvSpPr>
          <p:spPr>
            <a:xfrm>
              <a:off x="1028699" y="7729546"/>
              <a:ext cx="2085975" cy="2085975"/>
            </a:xfrm>
            <a:custGeom>
              <a:avLst/>
              <a:gdLst/>
              <a:ahLst/>
              <a:cxnLst/>
              <a:rect l="l" t="t" r="r" b="b"/>
              <a:pathLst>
                <a:path w="2085975" h="2085975">
                  <a:moveTo>
                    <a:pt x="1042939" y="2085974"/>
                  </a:moveTo>
                  <a:lnTo>
                    <a:pt x="995204" y="2084901"/>
                  </a:lnTo>
                  <a:lnTo>
                    <a:pt x="948019" y="2081711"/>
                  </a:lnTo>
                  <a:lnTo>
                    <a:pt x="901430" y="2076451"/>
                  </a:lnTo>
                  <a:lnTo>
                    <a:pt x="855484" y="2069166"/>
                  </a:lnTo>
                  <a:lnTo>
                    <a:pt x="810227" y="2059903"/>
                  </a:lnTo>
                  <a:lnTo>
                    <a:pt x="765704" y="2048709"/>
                  </a:lnTo>
                  <a:lnTo>
                    <a:pt x="721962" y="2035628"/>
                  </a:lnTo>
                  <a:lnTo>
                    <a:pt x="679047" y="2020707"/>
                  </a:lnTo>
                  <a:lnTo>
                    <a:pt x="637004" y="2003992"/>
                  </a:lnTo>
                  <a:lnTo>
                    <a:pt x="595880" y="1985530"/>
                  </a:lnTo>
                  <a:lnTo>
                    <a:pt x="555721" y="1965365"/>
                  </a:lnTo>
                  <a:lnTo>
                    <a:pt x="516573" y="1943545"/>
                  </a:lnTo>
                  <a:lnTo>
                    <a:pt x="478481" y="1920116"/>
                  </a:lnTo>
                  <a:lnTo>
                    <a:pt x="441493" y="1895122"/>
                  </a:lnTo>
                  <a:lnTo>
                    <a:pt x="405654" y="1868612"/>
                  </a:lnTo>
                  <a:lnTo>
                    <a:pt x="371010" y="1840630"/>
                  </a:lnTo>
                  <a:lnTo>
                    <a:pt x="337607" y="1811222"/>
                  </a:lnTo>
                  <a:lnTo>
                    <a:pt x="305491" y="1780436"/>
                  </a:lnTo>
                  <a:lnTo>
                    <a:pt x="274708" y="1748316"/>
                  </a:lnTo>
                  <a:lnTo>
                    <a:pt x="245304" y="1714909"/>
                  </a:lnTo>
                  <a:lnTo>
                    <a:pt x="217326" y="1680261"/>
                  </a:lnTo>
                  <a:lnTo>
                    <a:pt x="190819" y="1644418"/>
                  </a:lnTo>
                  <a:lnTo>
                    <a:pt x="165830" y="1607426"/>
                  </a:lnTo>
                  <a:lnTo>
                    <a:pt x="142404" y="1569331"/>
                  </a:lnTo>
                  <a:lnTo>
                    <a:pt x="120587" y="1530179"/>
                  </a:lnTo>
                  <a:lnTo>
                    <a:pt x="100426" y="1490017"/>
                  </a:lnTo>
                  <a:lnTo>
                    <a:pt x="81967" y="1448890"/>
                  </a:lnTo>
                  <a:lnTo>
                    <a:pt x="65255" y="1406844"/>
                  </a:lnTo>
                  <a:lnTo>
                    <a:pt x="50337" y="1363926"/>
                  </a:lnTo>
                  <a:lnTo>
                    <a:pt x="37258" y="1320182"/>
                  </a:lnTo>
                  <a:lnTo>
                    <a:pt x="26065" y="1275657"/>
                  </a:lnTo>
                  <a:lnTo>
                    <a:pt x="16805" y="1230398"/>
                  </a:lnTo>
                  <a:lnTo>
                    <a:pt x="9521" y="1184450"/>
                  </a:lnTo>
                  <a:lnTo>
                    <a:pt x="4262" y="1137861"/>
                  </a:lnTo>
                  <a:lnTo>
                    <a:pt x="1073" y="1090675"/>
                  </a:lnTo>
                  <a:lnTo>
                    <a:pt x="0" y="1042939"/>
                  </a:lnTo>
                  <a:lnTo>
                    <a:pt x="1073" y="995204"/>
                  </a:lnTo>
                  <a:lnTo>
                    <a:pt x="4262" y="948019"/>
                  </a:lnTo>
                  <a:lnTo>
                    <a:pt x="9521" y="901430"/>
                  </a:lnTo>
                  <a:lnTo>
                    <a:pt x="16805" y="855484"/>
                  </a:lnTo>
                  <a:lnTo>
                    <a:pt x="26065" y="810227"/>
                  </a:lnTo>
                  <a:lnTo>
                    <a:pt x="37258" y="765704"/>
                  </a:lnTo>
                  <a:lnTo>
                    <a:pt x="50337" y="721962"/>
                  </a:lnTo>
                  <a:lnTo>
                    <a:pt x="65255" y="679047"/>
                  </a:lnTo>
                  <a:lnTo>
                    <a:pt x="81967" y="637004"/>
                  </a:lnTo>
                  <a:lnTo>
                    <a:pt x="100426" y="595880"/>
                  </a:lnTo>
                  <a:lnTo>
                    <a:pt x="120587" y="555721"/>
                  </a:lnTo>
                  <a:lnTo>
                    <a:pt x="142404" y="516573"/>
                  </a:lnTo>
                  <a:lnTo>
                    <a:pt x="165830" y="478481"/>
                  </a:lnTo>
                  <a:lnTo>
                    <a:pt x="190819" y="441493"/>
                  </a:lnTo>
                  <a:lnTo>
                    <a:pt x="217326" y="405654"/>
                  </a:lnTo>
                  <a:lnTo>
                    <a:pt x="245304" y="371010"/>
                  </a:lnTo>
                  <a:lnTo>
                    <a:pt x="274708" y="337607"/>
                  </a:lnTo>
                  <a:lnTo>
                    <a:pt x="305491" y="305491"/>
                  </a:lnTo>
                  <a:lnTo>
                    <a:pt x="337607" y="274708"/>
                  </a:lnTo>
                  <a:lnTo>
                    <a:pt x="371010" y="245304"/>
                  </a:lnTo>
                  <a:lnTo>
                    <a:pt x="405654" y="217326"/>
                  </a:lnTo>
                  <a:lnTo>
                    <a:pt x="441493" y="190819"/>
                  </a:lnTo>
                  <a:lnTo>
                    <a:pt x="478481" y="165830"/>
                  </a:lnTo>
                  <a:lnTo>
                    <a:pt x="516573" y="142404"/>
                  </a:lnTo>
                  <a:lnTo>
                    <a:pt x="555721" y="120587"/>
                  </a:lnTo>
                  <a:lnTo>
                    <a:pt x="595880" y="100426"/>
                  </a:lnTo>
                  <a:lnTo>
                    <a:pt x="637004" y="81967"/>
                  </a:lnTo>
                  <a:lnTo>
                    <a:pt x="679047" y="65255"/>
                  </a:lnTo>
                  <a:lnTo>
                    <a:pt x="721962" y="50337"/>
                  </a:lnTo>
                  <a:lnTo>
                    <a:pt x="765704" y="37258"/>
                  </a:lnTo>
                  <a:lnTo>
                    <a:pt x="810227" y="26065"/>
                  </a:lnTo>
                  <a:lnTo>
                    <a:pt x="855484" y="16805"/>
                  </a:lnTo>
                  <a:lnTo>
                    <a:pt x="901430" y="9521"/>
                  </a:lnTo>
                  <a:lnTo>
                    <a:pt x="948019" y="4262"/>
                  </a:lnTo>
                  <a:lnTo>
                    <a:pt x="995204" y="1073"/>
                  </a:lnTo>
                  <a:lnTo>
                    <a:pt x="1042939" y="0"/>
                  </a:lnTo>
                  <a:lnTo>
                    <a:pt x="1090682" y="1073"/>
                  </a:lnTo>
                  <a:lnTo>
                    <a:pt x="1137874" y="4263"/>
                  </a:lnTo>
                  <a:lnTo>
                    <a:pt x="1184468" y="9523"/>
                  </a:lnTo>
                  <a:lnTo>
                    <a:pt x="1230419" y="16808"/>
                  </a:lnTo>
                  <a:lnTo>
                    <a:pt x="1275681" y="26070"/>
                  </a:lnTo>
                  <a:lnTo>
                    <a:pt x="1320207" y="37265"/>
                  </a:lnTo>
                  <a:lnTo>
                    <a:pt x="1363953" y="50346"/>
                  </a:lnTo>
                  <a:lnTo>
                    <a:pt x="1406870" y="65267"/>
                  </a:lnTo>
                  <a:lnTo>
                    <a:pt x="1448915" y="81982"/>
                  </a:lnTo>
                  <a:lnTo>
                    <a:pt x="1490040" y="100444"/>
                  </a:lnTo>
                  <a:lnTo>
                    <a:pt x="1530200" y="120609"/>
                  </a:lnTo>
                  <a:lnTo>
                    <a:pt x="1569348" y="142429"/>
                  </a:lnTo>
                  <a:lnTo>
                    <a:pt x="1607439" y="165858"/>
                  </a:lnTo>
                  <a:lnTo>
                    <a:pt x="1644427" y="190851"/>
                  </a:lnTo>
                  <a:lnTo>
                    <a:pt x="1680265" y="217362"/>
                  </a:lnTo>
                  <a:lnTo>
                    <a:pt x="1714908" y="245344"/>
                  </a:lnTo>
                  <a:lnTo>
                    <a:pt x="1748310" y="274752"/>
                  </a:lnTo>
                  <a:lnTo>
                    <a:pt x="1780424" y="305538"/>
                  </a:lnTo>
                  <a:lnTo>
                    <a:pt x="1811204" y="337658"/>
                  </a:lnTo>
                  <a:lnTo>
                    <a:pt x="1840606" y="371065"/>
                  </a:lnTo>
                  <a:lnTo>
                    <a:pt x="1868581" y="405713"/>
                  </a:lnTo>
                  <a:lnTo>
                    <a:pt x="1895086" y="441556"/>
                  </a:lnTo>
                  <a:lnTo>
                    <a:pt x="1920073" y="478548"/>
                  </a:lnTo>
                  <a:lnTo>
                    <a:pt x="1943496" y="516643"/>
                  </a:lnTo>
                  <a:lnTo>
                    <a:pt x="1965310" y="555795"/>
                  </a:lnTo>
                  <a:lnTo>
                    <a:pt x="1985468" y="595957"/>
                  </a:lnTo>
                  <a:lnTo>
                    <a:pt x="2003925" y="637084"/>
                  </a:lnTo>
                  <a:lnTo>
                    <a:pt x="2020635" y="679130"/>
                  </a:lnTo>
                  <a:lnTo>
                    <a:pt x="2035551" y="722048"/>
                  </a:lnTo>
                  <a:lnTo>
                    <a:pt x="2048627" y="765792"/>
                  </a:lnTo>
                  <a:lnTo>
                    <a:pt x="2059818" y="810317"/>
                  </a:lnTo>
                  <a:lnTo>
                    <a:pt x="2069077" y="855576"/>
                  </a:lnTo>
                  <a:lnTo>
                    <a:pt x="2076359" y="901524"/>
                  </a:lnTo>
                  <a:lnTo>
                    <a:pt x="2081617" y="948113"/>
                  </a:lnTo>
                  <a:lnTo>
                    <a:pt x="2084806" y="995299"/>
                  </a:lnTo>
                  <a:lnTo>
                    <a:pt x="2085879" y="1043034"/>
                  </a:lnTo>
                  <a:lnTo>
                    <a:pt x="2084806" y="1090770"/>
                  </a:lnTo>
                  <a:lnTo>
                    <a:pt x="2081617" y="1137955"/>
                  </a:lnTo>
                  <a:lnTo>
                    <a:pt x="2076357" y="1184543"/>
                  </a:lnTo>
                  <a:lnTo>
                    <a:pt x="2069074" y="1230489"/>
                  </a:lnTo>
                  <a:lnTo>
                    <a:pt x="2059813" y="1275747"/>
                  </a:lnTo>
                  <a:lnTo>
                    <a:pt x="2048620" y="1320270"/>
                  </a:lnTo>
                  <a:lnTo>
                    <a:pt x="2035542" y="1364012"/>
                  </a:lnTo>
                  <a:lnTo>
                    <a:pt x="2020624" y="1406927"/>
                  </a:lnTo>
                  <a:lnTo>
                    <a:pt x="2003912" y="1448970"/>
                  </a:lnTo>
                  <a:lnTo>
                    <a:pt x="1985452" y="1490094"/>
                  </a:lnTo>
                  <a:lnTo>
                    <a:pt x="1965291" y="1530253"/>
                  </a:lnTo>
                  <a:lnTo>
                    <a:pt x="1943475" y="1569401"/>
                  </a:lnTo>
                  <a:lnTo>
                    <a:pt x="1920049" y="1607492"/>
                  </a:lnTo>
                  <a:lnTo>
                    <a:pt x="1895059" y="1644481"/>
                  </a:lnTo>
                  <a:lnTo>
                    <a:pt x="1868552" y="1680320"/>
                  </a:lnTo>
                  <a:lnTo>
                    <a:pt x="1840574" y="1714964"/>
                  </a:lnTo>
                  <a:lnTo>
                    <a:pt x="1811171" y="1748367"/>
                  </a:lnTo>
                  <a:lnTo>
                    <a:pt x="1780388" y="1780483"/>
                  </a:lnTo>
                  <a:lnTo>
                    <a:pt x="1748272" y="1811266"/>
                  </a:lnTo>
                  <a:lnTo>
                    <a:pt x="1714869" y="1840669"/>
                  </a:lnTo>
                  <a:lnTo>
                    <a:pt x="1680225" y="1868648"/>
                  </a:lnTo>
                  <a:lnTo>
                    <a:pt x="1644386" y="1895154"/>
                  </a:lnTo>
                  <a:lnTo>
                    <a:pt x="1607397" y="1920144"/>
                  </a:lnTo>
                  <a:lnTo>
                    <a:pt x="1569306" y="1943570"/>
                  </a:lnTo>
                  <a:lnTo>
                    <a:pt x="1530158" y="1965386"/>
                  </a:lnTo>
                  <a:lnTo>
                    <a:pt x="1489999" y="1985548"/>
                  </a:lnTo>
                  <a:lnTo>
                    <a:pt x="1448875" y="2004007"/>
                  </a:lnTo>
                  <a:lnTo>
                    <a:pt x="1406832" y="2020719"/>
                  </a:lnTo>
                  <a:lnTo>
                    <a:pt x="1363917" y="2035637"/>
                  </a:lnTo>
                  <a:lnTo>
                    <a:pt x="1320174" y="2048716"/>
                  </a:lnTo>
                  <a:lnTo>
                    <a:pt x="1275652" y="2059908"/>
                  </a:lnTo>
                  <a:lnTo>
                    <a:pt x="1230394" y="2069169"/>
                  </a:lnTo>
                  <a:lnTo>
                    <a:pt x="1184448" y="2076452"/>
                  </a:lnTo>
                  <a:lnTo>
                    <a:pt x="1137860" y="2081712"/>
                  </a:lnTo>
                  <a:lnTo>
                    <a:pt x="1090675" y="2084901"/>
                  </a:lnTo>
                  <a:lnTo>
                    <a:pt x="1042939" y="2085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 dirty="0"/>
            </a:p>
          </p:txBody>
        </p:sp>
      </p:grpSp>
      <p:pic>
        <p:nvPicPr>
          <p:cNvPr id="21" name="Picture 16">
            <a:extLst>
              <a:ext uri="{FF2B5EF4-FFF2-40B4-BE49-F238E27FC236}">
                <a16:creationId xmlns:a16="http://schemas.microsoft.com/office/drawing/2014/main" id="{69E0D2A2-6CE2-EE11-D777-E08591E6E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4091" y="8127858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4407" y="13210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8388" y="202775"/>
            <a:ext cx="6702020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2752" y="1928434"/>
            <a:ext cx="8147036" cy="5885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NSE Automated Downloading Report Bot enhances efficiency and accuracy in retrieving and organizing reports. 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automating tasks and providing real-time notifications, it ensures timely access to critical data and reduces manual effort. 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2450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project significantly improves productivity and decision-making for stakeholders.</a:t>
            </a:r>
          </a:p>
        </p:txBody>
      </p:sp>
      <p:grpSp>
        <p:nvGrpSpPr>
          <p:cNvPr id="20" name="object 14">
            <a:extLst>
              <a:ext uri="{FF2B5EF4-FFF2-40B4-BE49-F238E27FC236}">
                <a16:creationId xmlns:a16="http://schemas.microsoft.com/office/drawing/2014/main" id="{478D4153-1807-1AC0-AD64-69B6128883F7}"/>
              </a:ext>
            </a:extLst>
          </p:cNvPr>
          <p:cNvGrpSpPr/>
          <p:nvPr/>
        </p:nvGrpSpPr>
        <p:grpSpPr>
          <a:xfrm>
            <a:off x="10801341" y="215157"/>
            <a:ext cx="7119021" cy="9420924"/>
            <a:chOff x="10826040" y="448028"/>
            <a:chExt cx="7119021" cy="9420924"/>
          </a:xfrm>
        </p:grpSpPr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BDB03E84-E97E-092C-2571-7805A31E92D8}"/>
                </a:ext>
              </a:extLst>
            </p:cNvPr>
            <p:cNvSpPr/>
            <p:nvPr/>
          </p:nvSpPr>
          <p:spPr>
            <a:xfrm>
              <a:off x="16096576" y="448028"/>
              <a:ext cx="1848485" cy="1848485"/>
            </a:xfrm>
            <a:custGeom>
              <a:avLst/>
              <a:gdLst/>
              <a:ahLst/>
              <a:cxnLst/>
              <a:rect l="l" t="t" r="r" b="b"/>
              <a:pathLst>
                <a:path w="1848484" h="1848485">
                  <a:moveTo>
                    <a:pt x="923990" y="1847980"/>
                  </a:moveTo>
                  <a:lnTo>
                    <a:pt x="876443" y="1846778"/>
                  </a:lnTo>
                  <a:lnTo>
                    <a:pt x="829521" y="1843210"/>
                  </a:lnTo>
                  <a:lnTo>
                    <a:pt x="783280" y="1837334"/>
                  </a:lnTo>
                  <a:lnTo>
                    <a:pt x="737780" y="1829207"/>
                  </a:lnTo>
                  <a:lnTo>
                    <a:pt x="693077" y="1818889"/>
                  </a:lnTo>
                  <a:lnTo>
                    <a:pt x="649231" y="1806438"/>
                  </a:lnTo>
                  <a:lnTo>
                    <a:pt x="606299" y="1791911"/>
                  </a:lnTo>
                  <a:lnTo>
                    <a:pt x="564340" y="1775366"/>
                  </a:lnTo>
                  <a:lnTo>
                    <a:pt x="523411" y="1756861"/>
                  </a:lnTo>
                  <a:lnTo>
                    <a:pt x="483571" y="1736456"/>
                  </a:lnTo>
                  <a:lnTo>
                    <a:pt x="444877" y="1714206"/>
                  </a:lnTo>
                  <a:lnTo>
                    <a:pt x="407387" y="1690172"/>
                  </a:lnTo>
                  <a:lnTo>
                    <a:pt x="371161" y="1664410"/>
                  </a:lnTo>
                  <a:lnTo>
                    <a:pt x="336255" y="1636979"/>
                  </a:lnTo>
                  <a:lnTo>
                    <a:pt x="302728" y="1607937"/>
                  </a:lnTo>
                  <a:lnTo>
                    <a:pt x="270638" y="1577342"/>
                  </a:lnTo>
                  <a:lnTo>
                    <a:pt x="240043" y="1545252"/>
                  </a:lnTo>
                  <a:lnTo>
                    <a:pt x="211001" y="1511725"/>
                  </a:lnTo>
                  <a:lnTo>
                    <a:pt x="183570" y="1476819"/>
                  </a:lnTo>
                  <a:lnTo>
                    <a:pt x="157808" y="1440593"/>
                  </a:lnTo>
                  <a:lnTo>
                    <a:pt x="133774" y="1403103"/>
                  </a:lnTo>
                  <a:lnTo>
                    <a:pt x="111524" y="1364409"/>
                  </a:lnTo>
                  <a:lnTo>
                    <a:pt x="91119" y="1324569"/>
                  </a:lnTo>
                  <a:lnTo>
                    <a:pt x="72614" y="1283640"/>
                  </a:lnTo>
                  <a:lnTo>
                    <a:pt x="56069" y="1241681"/>
                  </a:lnTo>
                  <a:lnTo>
                    <a:pt x="41542" y="1198749"/>
                  </a:lnTo>
                  <a:lnTo>
                    <a:pt x="29090" y="1154903"/>
                  </a:lnTo>
                  <a:lnTo>
                    <a:pt x="18773" y="1110200"/>
                  </a:lnTo>
                  <a:lnTo>
                    <a:pt x="10646" y="1064700"/>
                  </a:lnTo>
                  <a:lnTo>
                    <a:pt x="4770" y="1018459"/>
                  </a:lnTo>
                  <a:lnTo>
                    <a:pt x="1202" y="971537"/>
                  </a:lnTo>
                  <a:lnTo>
                    <a:pt x="0" y="923990"/>
                  </a:lnTo>
                  <a:lnTo>
                    <a:pt x="1202" y="876443"/>
                  </a:lnTo>
                  <a:lnTo>
                    <a:pt x="4770" y="829521"/>
                  </a:lnTo>
                  <a:lnTo>
                    <a:pt x="10646" y="783280"/>
                  </a:lnTo>
                  <a:lnTo>
                    <a:pt x="18773" y="737780"/>
                  </a:lnTo>
                  <a:lnTo>
                    <a:pt x="29090" y="693077"/>
                  </a:lnTo>
                  <a:lnTo>
                    <a:pt x="41542" y="649231"/>
                  </a:lnTo>
                  <a:lnTo>
                    <a:pt x="56069" y="606299"/>
                  </a:lnTo>
                  <a:lnTo>
                    <a:pt x="72614" y="564340"/>
                  </a:lnTo>
                  <a:lnTo>
                    <a:pt x="91119" y="523411"/>
                  </a:lnTo>
                  <a:lnTo>
                    <a:pt x="111524" y="483571"/>
                  </a:lnTo>
                  <a:lnTo>
                    <a:pt x="133774" y="444877"/>
                  </a:lnTo>
                  <a:lnTo>
                    <a:pt x="157808" y="407387"/>
                  </a:lnTo>
                  <a:lnTo>
                    <a:pt x="183570" y="371161"/>
                  </a:lnTo>
                  <a:lnTo>
                    <a:pt x="211001" y="336255"/>
                  </a:lnTo>
                  <a:lnTo>
                    <a:pt x="240043" y="302728"/>
                  </a:lnTo>
                  <a:lnTo>
                    <a:pt x="270638" y="270638"/>
                  </a:lnTo>
                  <a:lnTo>
                    <a:pt x="302728" y="240043"/>
                  </a:lnTo>
                  <a:lnTo>
                    <a:pt x="336255" y="211001"/>
                  </a:lnTo>
                  <a:lnTo>
                    <a:pt x="371161" y="183570"/>
                  </a:lnTo>
                  <a:lnTo>
                    <a:pt x="407387" y="157808"/>
                  </a:lnTo>
                  <a:lnTo>
                    <a:pt x="444877" y="133774"/>
                  </a:lnTo>
                  <a:lnTo>
                    <a:pt x="483571" y="111524"/>
                  </a:lnTo>
                  <a:lnTo>
                    <a:pt x="523411" y="91119"/>
                  </a:lnTo>
                  <a:lnTo>
                    <a:pt x="564340" y="72614"/>
                  </a:lnTo>
                  <a:lnTo>
                    <a:pt x="606299" y="56069"/>
                  </a:lnTo>
                  <a:lnTo>
                    <a:pt x="649231" y="41542"/>
                  </a:lnTo>
                  <a:lnTo>
                    <a:pt x="693077" y="29090"/>
                  </a:lnTo>
                  <a:lnTo>
                    <a:pt x="737780" y="18773"/>
                  </a:lnTo>
                  <a:lnTo>
                    <a:pt x="783280" y="10646"/>
                  </a:lnTo>
                  <a:lnTo>
                    <a:pt x="829521" y="4770"/>
                  </a:lnTo>
                  <a:lnTo>
                    <a:pt x="876443" y="1202"/>
                  </a:lnTo>
                  <a:lnTo>
                    <a:pt x="923990" y="0"/>
                  </a:lnTo>
                  <a:lnTo>
                    <a:pt x="971537" y="1202"/>
                  </a:lnTo>
                  <a:lnTo>
                    <a:pt x="1018459" y="4770"/>
                  </a:lnTo>
                  <a:lnTo>
                    <a:pt x="1064700" y="10646"/>
                  </a:lnTo>
                  <a:lnTo>
                    <a:pt x="1110200" y="18773"/>
                  </a:lnTo>
                  <a:lnTo>
                    <a:pt x="1154903" y="29090"/>
                  </a:lnTo>
                  <a:lnTo>
                    <a:pt x="1198749" y="41542"/>
                  </a:lnTo>
                  <a:lnTo>
                    <a:pt x="1241680" y="56069"/>
                  </a:lnTo>
                  <a:lnTo>
                    <a:pt x="1283640" y="72614"/>
                  </a:lnTo>
                  <a:lnTo>
                    <a:pt x="1324569" y="91119"/>
                  </a:lnTo>
                  <a:lnTo>
                    <a:pt x="1364409" y="111524"/>
                  </a:lnTo>
                  <a:lnTo>
                    <a:pt x="1403103" y="133774"/>
                  </a:lnTo>
                  <a:lnTo>
                    <a:pt x="1440593" y="157808"/>
                  </a:lnTo>
                  <a:lnTo>
                    <a:pt x="1476819" y="183570"/>
                  </a:lnTo>
                  <a:lnTo>
                    <a:pt x="1511725" y="211001"/>
                  </a:lnTo>
                  <a:lnTo>
                    <a:pt x="1545252" y="240043"/>
                  </a:lnTo>
                  <a:lnTo>
                    <a:pt x="1577342" y="270638"/>
                  </a:lnTo>
                  <a:lnTo>
                    <a:pt x="1607937" y="302728"/>
                  </a:lnTo>
                  <a:lnTo>
                    <a:pt x="1636979" y="336255"/>
                  </a:lnTo>
                  <a:lnTo>
                    <a:pt x="1664410" y="371161"/>
                  </a:lnTo>
                  <a:lnTo>
                    <a:pt x="1690172" y="407387"/>
                  </a:lnTo>
                  <a:lnTo>
                    <a:pt x="1714206" y="444877"/>
                  </a:lnTo>
                  <a:lnTo>
                    <a:pt x="1736456" y="483571"/>
                  </a:lnTo>
                  <a:lnTo>
                    <a:pt x="1756861" y="523411"/>
                  </a:lnTo>
                  <a:lnTo>
                    <a:pt x="1775366" y="564340"/>
                  </a:lnTo>
                  <a:lnTo>
                    <a:pt x="1791911" y="606299"/>
                  </a:lnTo>
                  <a:lnTo>
                    <a:pt x="1806438" y="649231"/>
                  </a:lnTo>
                  <a:lnTo>
                    <a:pt x="1818889" y="693077"/>
                  </a:lnTo>
                  <a:lnTo>
                    <a:pt x="1829207" y="737780"/>
                  </a:lnTo>
                  <a:lnTo>
                    <a:pt x="1837334" y="783280"/>
                  </a:lnTo>
                  <a:lnTo>
                    <a:pt x="1843210" y="829521"/>
                  </a:lnTo>
                  <a:lnTo>
                    <a:pt x="1846778" y="876443"/>
                  </a:lnTo>
                  <a:lnTo>
                    <a:pt x="1847980" y="923990"/>
                  </a:lnTo>
                  <a:lnTo>
                    <a:pt x="1846778" y="971537"/>
                  </a:lnTo>
                  <a:lnTo>
                    <a:pt x="1843210" y="1018459"/>
                  </a:lnTo>
                  <a:lnTo>
                    <a:pt x="1837334" y="1064700"/>
                  </a:lnTo>
                  <a:lnTo>
                    <a:pt x="1829207" y="1110200"/>
                  </a:lnTo>
                  <a:lnTo>
                    <a:pt x="1818889" y="1154903"/>
                  </a:lnTo>
                  <a:lnTo>
                    <a:pt x="1806438" y="1198749"/>
                  </a:lnTo>
                  <a:lnTo>
                    <a:pt x="1791911" y="1241681"/>
                  </a:lnTo>
                  <a:lnTo>
                    <a:pt x="1775366" y="1283640"/>
                  </a:lnTo>
                  <a:lnTo>
                    <a:pt x="1756861" y="1324569"/>
                  </a:lnTo>
                  <a:lnTo>
                    <a:pt x="1736456" y="1364409"/>
                  </a:lnTo>
                  <a:lnTo>
                    <a:pt x="1714206" y="1403103"/>
                  </a:lnTo>
                  <a:lnTo>
                    <a:pt x="1690172" y="1440593"/>
                  </a:lnTo>
                  <a:lnTo>
                    <a:pt x="1664410" y="1476819"/>
                  </a:lnTo>
                  <a:lnTo>
                    <a:pt x="1636979" y="1511725"/>
                  </a:lnTo>
                  <a:lnTo>
                    <a:pt x="1607937" y="1545252"/>
                  </a:lnTo>
                  <a:lnTo>
                    <a:pt x="1577342" y="1577342"/>
                  </a:lnTo>
                  <a:lnTo>
                    <a:pt x="1545252" y="1607937"/>
                  </a:lnTo>
                  <a:lnTo>
                    <a:pt x="1511725" y="1636979"/>
                  </a:lnTo>
                  <a:lnTo>
                    <a:pt x="1476819" y="1664410"/>
                  </a:lnTo>
                  <a:lnTo>
                    <a:pt x="1440593" y="1690172"/>
                  </a:lnTo>
                  <a:lnTo>
                    <a:pt x="1403103" y="1714206"/>
                  </a:lnTo>
                  <a:lnTo>
                    <a:pt x="1364409" y="1736456"/>
                  </a:lnTo>
                  <a:lnTo>
                    <a:pt x="1324569" y="1756861"/>
                  </a:lnTo>
                  <a:lnTo>
                    <a:pt x="1283640" y="1775366"/>
                  </a:lnTo>
                  <a:lnTo>
                    <a:pt x="1241681" y="1791911"/>
                  </a:lnTo>
                  <a:lnTo>
                    <a:pt x="1198749" y="1806438"/>
                  </a:lnTo>
                  <a:lnTo>
                    <a:pt x="1154903" y="1818889"/>
                  </a:lnTo>
                  <a:lnTo>
                    <a:pt x="1110200" y="1829207"/>
                  </a:lnTo>
                  <a:lnTo>
                    <a:pt x="1064700" y="1837334"/>
                  </a:lnTo>
                  <a:lnTo>
                    <a:pt x="1018459" y="1843210"/>
                  </a:lnTo>
                  <a:lnTo>
                    <a:pt x="971537" y="1846778"/>
                  </a:lnTo>
                  <a:lnTo>
                    <a:pt x="923990" y="1847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 dirty="0"/>
            </a:p>
          </p:txBody>
        </p:sp>
        <p:pic>
          <p:nvPicPr>
            <p:cNvPr id="23" name="object 17">
              <a:extLst>
                <a:ext uri="{FF2B5EF4-FFF2-40B4-BE49-F238E27FC236}">
                  <a16:creationId xmlns:a16="http://schemas.microsoft.com/office/drawing/2014/main" id="{B1E53A88-B52A-1DB6-9917-BFA2DA9B005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6040" y="2210853"/>
              <a:ext cx="6429375" cy="7658099"/>
            </a:xfrm>
            <a:prstGeom prst="rect">
              <a:avLst/>
            </a:prstGeom>
          </p:spPr>
        </p:pic>
      </p:grpSp>
      <p:pic>
        <p:nvPicPr>
          <p:cNvPr id="24" name="Picture 16">
            <a:extLst>
              <a:ext uri="{FF2B5EF4-FFF2-40B4-BE49-F238E27FC236}">
                <a16:creationId xmlns:a16="http://schemas.microsoft.com/office/drawing/2014/main" id="{D8588ACF-5CCF-A09A-13AB-9603C83087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92159" y="451870"/>
            <a:ext cx="1375057" cy="1375057"/>
          </a:xfrm>
          <a:prstGeom prst="rect">
            <a:avLst/>
          </a:prstGeom>
        </p:spPr>
      </p:pic>
      <p:grpSp>
        <p:nvGrpSpPr>
          <p:cNvPr id="25" name="object 5">
            <a:extLst>
              <a:ext uri="{FF2B5EF4-FFF2-40B4-BE49-F238E27FC236}">
                <a16:creationId xmlns:a16="http://schemas.microsoft.com/office/drawing/2014/main" id="{38D8902A-E91E-608A-E2BD-72F43EF19B1B}"/>
              </a:ext>
            </a:extLst>
          </p:cNvPr>
          <p:cNvGrpSpPr/>
          <p:nvPr/>
        </p:nvGrpSpPr>
        <p:grpSpPr>
          <a:xfrm>
            <a:off x="0" y="7920629"/>
            <a:ext cx="3756025" cy="2409626"/>
            <a:chOff x="0" y="7877544"/>
            <a:chExt cx="3756025" cy="2409626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D72D9410-2BBD-3959-B666-8FCA9A22D693}"/>
                </a:ext>
              </a:extLst>
            </p:cNvPr>
            <p:cNvSpPr/>
            <p:nvPr/>
          </p:nvSpPr>
          <p:spPr>
            <a:xfrm>
              <a:off x="0" y="7893855"/>
              <a:ext cx="3756025" cy="2393315"/>
            </a:xfrm>
            <a:custGeom>
              <a:avLst/>
              <a:gdLst/>
              <a:ahLst/>
              <a:cxnLst/>
              <a:rect l="l" t="t" r="r" b="b"/>
              <a:pathLst>
                <a:path w="3756025" h="2393315">
                  <a:moveTo>
                    <a:pt x="3755407" y="2393145"/>
                  </a:moveTo>
                  <a:lnTo>
                    <a:pt x="0" y="2393145"/>
                  </a:lnTo>
                  <a:lnTo>
                    <a:pt x="0" y="0"/>
                  </a:lnTo>
                  <a:lnTo>
                    <a:pt x="79948" y="7196"/>
                  </a:lnTo>
                  <a:lnTo>
                    <a:pt x="173838" y="17432"/>
                  </a:lnTo>
                  <a:lnTo>
                    <a:pt x="220577" y="23227"/>
                  </a:lnTo>
                  <a:lnTo>
                    <a:pt x="267175" y="29471"/>
                  </a:lnTo>
                  <a:lnTo>
                    <a:pt x="313630" y="36161"/>
                  </a:lnTo>
                  <a:lnTo>
                    <a:pt x="359941" y="43295"/>
                  </a:lnTo>
                  <a:lnTo>
                    <a:pt x="406104" y="50871"/>
                  </a:lnTo>
                  <a:lnTo>
                    <a:pt x="452117" y="58886"/>
                  </a:lnTo>
                  <a:lnTo>
                    <a:pt x="497979" y="67339"/>
                  </a:lnTo>
                  <a:lnTo>
                    <a:pt x="543687" y="76228"/>
                  </a:lnTo>
                  <a:lnTo>
                    <a:pt x="589239" y="85549"/>
                  </a:lnTo>
                  <a:lnTo>
                    <a:pt x="634632" y="95301"/>
                  </a:lnTo>
                  <a:lnTo>
                    <a:pt x="679865" y="105481"/>
                  </a:lnTo>
                  <a:lnTo>
                    <a:pt x="724935" y="116087"/>
                  </a:lnTo>
                  <a:lnTo>
                    <a:pt x="769839" y="127118"/>
                  </a:lnTo>
                  <a:lnTo>
                    <a:pt x="814577" y="138570"/>
                  </a:lnTo>
                  <a:lnTo>
                    <a:pt x="859144" y="150442"/>
                  </a:lnTo>
                  <a:lnTo>
                    <a:pt x="903540" y="162731"/>
                  </a:lnTo>
                  <a:lnTo>
                    <a:pt x="947762" y="175436"/>
                  </a:lnTo>
                  <a:lnTo>
                    <a:pt x="991808" y="188553"/>
                  </a:lnTo>
                  <a:lnTo>
                    <a:pt x="1035675" y="202080"/>
                  </a:lnTo>
                  <a:lnTo>
                    <a:pt x="1079361" y="216017"/>
                  </a:lnTo>
                  <a:lnTo>
                    <a:pt x="1122865" y="230359"/>
                  </a:lnTo>
                  <a:lnTo>
                    <a:pt x="1166183" y="245105"/>
                  </a:lnTo>
                  <a:lnTo>
                    <a:pt x="1209314" y="260253"/>
                  </a:lnTo>
                  <a:lnTo>
                    <a:pt x="1252255" y="275800"/>
                  </a:lnTo>
                  <a:lnTo>
                    <a:pt x="1295005" y="291745"/>
                  </a:lnTo>
                  <a:lnTo>
                    <a:pt x="1337560" y="308084"/>
                  </a:lnTo>
                  <a:lnTo>
                    <a:pt x="1379918" y="324816"/>
                  </a:lnTo>
                  <a:lnTo>
                    <a:pt x="1422079" y="341939"/>
                  </a:lnTo>
                  <a:lnTo>
                    <a:pt x="1464038" y="359450"/>
                  </a:lnTo>
                  <a:lnTo>
                    <a:pt x="1505794" y="377348"/>
                  </a:lnTo>
                  <a:lnTo>
                    <a:pt x="1547346" y="395629"/>
                  </a:lnTo>
                  <a:lnTo>
                    <a:pt x="1588689" y="414291"/>
                  </a:lnTo>
                  <a:lnTo>
                    <a:pt x="1629823" y="433333"/>
                  </a:lnTo>
                  <a:lnTo>
                    <a:pt x="1670745" y="452752"/>
                  </a:lnTo>
                  <a:lnTo>
                    <a:pt x="1711452" y="472546"/>
                  </a:lnTo>
                  <a:lnTo>
                    <a:pt x="1751943" y="492713"/>
                  </a:lnTo>
                  <a:lnTo>
                    <a:pt x="1792216" y="513250"/>
                  </a:lnTo>
                  <a:lnTo>
                    <a:pt x="1832268" y="534155"/>
                  </a:lnTo>
                  <a:lnTo>
                    <a:pt x="1872096" y="555427"/>
                  </a:lnTo>
                  <a:lnTo>
                    <a:pt x="1911699" y="577062"/>
                  </a:lnTo>
                  <a:lnTo>
                    <a:pt x="1951075" y="599058"/>
                  </a:lnTo>
                  <a:lnTo>
                    <a:pt x="1990220" y="621414"/>
                  </a:lnTo>
                  <a:lnTo>
                    <a:pt x="2029134" y="644127"/>
                  </a:lnTo>
                  <a:lnTo>
                    <a:pt x="2067813" y="667195"/>
                  </a:lnTo>
                  <a:lnTo>
                    <a:pt x="2106256" y="690615"/>
                  </a:lnTo>
                  <a:lnTo>
                    <a:pt x="2144460" y="714386"/>
                  </a:lnTo>
                  <a:lnTo>
                    <a:pt x="2182423" y="738505"/>
                  </a:lnTo>
                  <a:lnTo>
                    <a:pt x="2220143" y="762969"/>
                  </a:lnTo>
                  <a:lnTo>
                    <a:pt x="2257617" y="787778"/>
                  </a:lnTo>
                  <a:lnTo>
                    <a:pt x="2294844" y="812927"/>
                  </a:lnTo>
                  <a:lnTo>
                    <a:pt x="2331820" y="838416"/>
                  </a:lnTo>
                  <a:lnTo>
                    <a:pt x="2368545" y="864242"/>
                  </a:lnTo>
                  <a:lnTo>
                    <a:pt x="2405015" y="890403"/>
                  </a:lnTo>
                  <a:lnTo>
                    <a:pt x="2441229" y="916896"/>
                  </a:lnTo>
                  <a:lnTo>
                    <a:pt x="2477183" y="943720"/>
                  </a:lnTo>
                  <a:lnTo>
                    <a:pt x="2512877" y="970871"/>
                  </a:lnTo>
                  <a:lnTo>
                    <a:pt x="2548307" y="998348"/>
                  </a:lnTo>
                  <a:lnTo>
                    <a:pt x="2583472" y="1026149"/>
                  </a:lnTo>
                  <a:lnTo>
                    <a:pt x="2618369" y="1054271"/>
                  </a:lnTo>
                  <a:lnTo>
                    <a:pt x="2652996" y="1082713"/>
                  </a:lnTo>
                  <a:lnTo>
                    <a:pt x="2687351" y="1111471"/>
                  </a:lnTo>
                  <a:lnTo>
                    <a:pt x="2721431" y="1140543"/>
                  </a:lnTo>
                  <a:lnTo>
                    <a:pt x="2755235" y="1169929"/>
                  </a:lnTo>
                  <a:lnTo>
                    <a:pt x="2788759" y="1199624"/>
                  </a:lnTo>
                  <a:lnTo>
                    <a:pt x="2822003" y="1229627"/>
                  </a:lnTo>
                  <a:lnTo>
                    <a:pt x="2854963" y="1259937"/>
                  </a:lnTo>
                  <a:lnTo>
                    <a:pt x="2887637" y="1290549"/>
                  </a:lnTo>
                  <a:lnTo>
                    <a:pt x="2920024" y="1321463"/>
                  </a:lnTo>
                  <a:lnTo>
                    <a:pt x="2952120" y="1352676"/>
                  </a:lnTo>
                  <a:lnTo>
                    <a:pt x="2983924" y="1384185"/>
                  </a:lnTo>
                  <a:lnTo>
                    <a:pt x="3015434" y="1415989"/>
                  </a:lnTo>
                  <a:lnTo>
                    <a:pt x="3046647" y="1448086"/>
                  </a:lnTo>
                  <a:lnTo>
                    <a:pt x="3077561" y="1480473"/>
                  </a:lnTo>
                  <a:lnTo>
                    <a:pt x="3108173" y="1513147"/>
                  </a:lnTo>
                  <a:lnTo>
                    <a:pt x="3138482" y="1546107"/>
                  </a:lnTo>
                  <a:lnTo>
                    <a:pt x="3168486" y="1579351"/>
                  </a:lnTo>
                  <a:lnTo>
                    <a:pt x="3198181" y="1612875"/>
                  </a:lnTo>
                  <a:lnTo>
                    <a:pt x="3227566" y="1646679"/>
                  </a:lnTo>
                  <a:lnTo>
                    <a:pt x="3256639" y="1680759"/>
                  </a:lnTo>
                  <a:lnTo>
                    <a:pt x="3285397" y="1715114"/>
                  </a:lnTo>
                  <a:lnTo>
                    <a:pt x="3313838" y="1749741"/>
                  </a:lnTo>
                  <a:lnTo>
                    <a:pt x="3341961" y="1784638"/>
                  </a:lnTo>
                  <a:lnTo>
                    <a:pt x="3369761" y="1819803"/>
                  </a:lnTo>
                  <a:lnTo>
                    <a:pt x="3397239" y="1855233"/>
                  </a:lnTo>
                  <a:lnTo>
                    <a:pt x="3424390" y="1890927"/>
                  </a:lnTo>
                  <a:lnTo>
                    <a:pt x="3451214" y="1926881"/>
                  </a:lnTo>
                  <a:lnTo>
                    <a:pt x="3477707" y="1963095"/>
                  </a:lnTo>
                  <a:lnTo>
                    <a:pt x="3503867" y="1999565"/>
                  </a:lnTo>
                  <a:lnTo>
                    <a:pt x="3529693" y="2036290"/>
                  </a:lnTo>
                  <a:lnTo>
                    <a:pt x="3555182" y="2073266"/>
                  </a:lnTo>
                  <a:lnTo>
                    <a:pt x="3580332" y="2110493"/>
                  </a:lnTo>
                  <a:lnTo>
                    <a:pt x="3605140" y="2147967"/>
                  </a:lnTo>
                  <a:lnTo>
                    <a:pt x="3629605" y="2185687"/>
                  </a:lnTo>
                  <a:lnTo>
                    <a:pt x="3653724" y="2223650"/>
                  </a:lnTo>
                  <a:lnTo>
                    <a:pt x="3677494" y="2261854"/>
                  </a:lnTo>
                  <a:lnTo>
                    <a:pt x="3700915" y="2300297"/>
                  </a:lnTo>
                  <a:lnTo>
                    <a:pt x="3723982" y="2338976"/>
                  </a:lnTo>
                  <a:lnTo>
                    <a:pt x="3746695" y="2377890"/>
                  </a:lnTo>
                  <a:lnTo>
                    <a:pt x="3755407" y="2393145"/>
                  </a:lnTo>
                  <a:close/>
                </a:path>
              </a:pathLst>
            </a:custGeom>
            <a:solidFill>
              <a:srgbClr val="244F8B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B12FD7E-9951-479B-7333-E7FFE221DCAC}"/>
                </a:ext>
              </a:extLst>
            </p:cNvPr>
            <p:cNvSpPr/>
            <p:nvPr/>
          </p:nvSpPr>
          <p:spPr>
            <a:xfrm>
              <a:off x="842753" y="7877544"/>
              <a:ext cx="2000885" cy="2000885"/>
            </a:xfrm>
            <a:custGeom>
              <a:avLst/>
              <a:gdLst/>
              <a:ahLst/>
              <a:cxnLst/>
              <a:rect l="l" t="t" r="r" b="b"/>
              <a:pathLst>
                <a:path w="2000885" h="2000884">
                  <a:moveTo>
                    <a:pt x="1000195" y="2000391"/>
                  </a:moveTo>
                  <a:lnTo>
                    <a:pt x="951737" y="1999238"/>
                  </a:lnTo>
                  <a:lnTo>
                    <a:pt x="903873" y="1995813"/>
                  </a:lnTo>
                  <a:lnTo>
                    <a:pt x="856657" y="1990168"/>
                  </a:lnTo>
                  <a:lnTo>
                    <a:pt x="810141" y="1982356"/>
                  </a:lnTo>
                  <a:lnTo>
                    <a:pt x="764377" y="1972429"/>
                  </a:lnTo>
                  <a:lnTo>
                    <a:pt x="719418" y="1960440"/>
                  </a:lnTo>
                  <a:lnTo>
                    <a:pt x="675315" y="1946440"/>
                  </a:lnTo>
                  <a:lnTo>
                    <a:pt x="632123" y="1930484"/>
                  </a:lnTo>
                  <a:lnTo>
                    <a:pt x="589892" y="1912622"/>
                  </a:lnTo>
                  <a:lnTo>
                    <a:pt x="548675" y="1892908"/>
                  </a:lnTo>
                  <a:lnTo>
                    <a:pt x="508525" y="1871393"/>
                  </a:lnTo>
                  <a:lnTo>
                    <a:pt x="469494" y="1848130"/>
                  </a:lnTo>
                  <a:lnTo>
                    <a:pt x="431634" y="1823172"/>
                  </a:lnTo>
                  <a:lnTo>
                    <a:pt x="394998" y="1796571"/>
                  </a:lnTo>
                  <a:lnTo>
                    <a:pt x="359639" y="1768379"/>
                  </a:lnTo>
                  <a:lnTo>
                    <a:pt x="325608" y="1738648"/>
                  </a:lnTo>
                  <a:lnTo>
                    <a:pt x="292959" y="1707432"/>
                  </a:lnTo>
                  <a:lnTo>
                    <a:pt x="261742" y="1674783"/>
                  </a:lnTo>
                  <a:lnTo>
                    <a:pt x="232012" y="1640752"/>
                  </a:lnTo>
                  <a:lnTo>
                    <a:pt x="203820" y="1605392"/>
                  </a:lnTo>
                  <a:lnTo>
                    <a:pt x="177219" y="1568757"/>
                  </a:lnTo>
                  <a:lnTo>
                    <a:pt x="152261" y="1530897"/>
                  </a:lnTo>
                  <a:lnTo>
                    <a:pt x="128998" y="1491866"/>
                  </a:lnTo>
                  <a:lnTo>
                    <a:pt x="107483" y="1451716"/>
                  </a:lnTo>
                  <a:lnTo>
                    <a:pt x="87769" y="1410499"/>
                  </a:lnTo>
                  <a:lnTo>
                    <a:pt x="69907" y="1368268"/>
                  </a:lnTo>
                  <a:lnTo>
                    <a:pt x="53950" y="1325075"/>
                  </a:lnTo>
                  <a:lnTo>
                    <a:pt x="39951" y="1280973"/>
                  </a:lnTo>
                  <a:lnTo>
                    <a:pt x="27962" y="1236014"/>
                  </a:lnTo>
                  <a:lnTo>
                    <a:pt x="18035" y="1190250"/>
                  </a:lnTo>
                  <a:lnTo>
                    <a:pt x="10223" y="1143734"/>
                  </a:lnTo>
                  <a:lnTo>
                    <a:pt x="4578" y="1096517"/>
                  </a:lnTo>
                  <a:lnTo>
                    <a:pt x="1153" y="1048654"/>
                  </a:lnTo>
                  <a:lnTo>
                    <a:pt x="0" y="1000195"/>
                  </a:lnTo>
                  <a:lnTo>
                    <a:pt x="1153" y="951737"/>
                  </a:lnTo>
                  <a:lnTo>
                    <a:pt x="4578" y="903873"/>
                  </a:lnTo>
                  <a:lnTo>
                    <a:pt x="10223" y="856657"/>
                  </a:lnTo>
                  <a:lnTo>
                    <a:pt x="18035" y="810141"/>
                  </a:lnTo>
                  <a:lnTo>
                    <a:pt x="27962" y="764377"/>
                  </a:lnTo>
                  <a:lnTo>
                    <a:pt x="39951" y="719418"/>
                  </a:lnTo>
                  <a:lnTo>
                    <a:pt x="53950" y="675315"/>
                  </a:lnTo>
                  <a:lnTo>
                    <a:pt x="69907" y="632123"/>
                  </a:lnTo>
                  <a:lnTo>
                    <a:pt x="87769" y="589892"/>
                  </a:lnTo>
                  <a:lnTo>
                    <a:pt x="107483" y="548675"/>
                  </a:lnTo>
                  <a:lnTo>
                    <a:pt x="128998" y="508525"/>
                  </a:lnTo>
                  <a:lnTo>
                    <a:pt x="152261" y="469494"/>
                  </a:lnTo>
                  <a:lnTo>
                    <a:pt x="177219" y="431634"/>
                  </a:lnTo>
                  <a:lnTo>
                    <a:pt x="203820" y="394998"/>
                  </a:lnTo>
                  <a:lnTo>
                    <a:pt x="232012" y="359639"/>
                  </a:lnTo>
                  <a:lnTo>
                    <a:pt x="261742" y="325608"/>
                  </a:lnTo>
                  <a:lnTo>
                    <a:pt x="292959" y="292959"/>
                  </a:lnTo>
                  <a:lnTo>
                    <a:pt x="325608" y="261742"/>
                  </a:lnTo>
                  <a:lnTo>
                    <a:pt x="359639" y="232012"/>
                  </a:lnTo>
                  <a:lnTo>
                    <a:pt x="394998" y="203820"/>
                  </a:lnTo>
                  <a:lnTo>
                    <a:pt x="431634" y="177219"/>
                  </a:lnTo>
                  <a:lnTo>
                    <a:pt x="469494" y="152261"/>
                  </a:lnTo>
                  <a:lnTo>
                    <a:pt x="508525" y="128998"/>
                  </a:lnTo>
                  <a:lnTo>
                    <a:pt x="548675" y="107483"/>
                  </a:lnTo>
                  <a:lnTo>
                    <a:pt x="589892" y="87769"/>
                  </a:lnTo>
                  <a:lnTo>
                    <a:pt x="632123" y="69907"/>
                  </a:lnTo>
                  <a:lnTo>
                    <a:pt x="675315" y="53950"/>
                  </a:lnTo>
                  <a:lnTo>
                    <a:pt x="719418" y="39951"/>
                  </a:lnTo>
                  <a:lnTo>
                    <a:pt x="764377" y="27962"/>
                  </a:lnTo>
                  <a:lnTo>
                    <a:pt x="810141" y="18035"/>
                  </a:lnTo>
                  <a:lnTo>
                    <a:pt x="856657" y="10223"/>
                  </a:lnTo>
                  <a:lnTo>
                    <a:pt x="903873" y="4578"/>
                  </a:lnTo>
                  <a:lnTo>
                    <a:pt x="951737" y="1153"/>
                  </a:lnTo>
                  <a:lnTo>
                    <a:pt x="1000195" y="0"/>
                  </a:lnTo>
                  <a:lnTo>
                    <a:pt x="1048654" y="1153"/>
                  </a:lnTo>
                  <a:lnTo>
                    <a:pt x="1096517" y="4578"/>
                  </a:lnTo>
                  <a:lnTo>
                    <a:pt x="1143733" y="10223"/>
                  </a:lnTo>
                  <a:lnTo>
                    <a:pt x="1190250" y="18035"/>
                  </a:lnTo>
                  <a:lnTo>
                    <a:pt x="1236014" y="27962"/>
                  </a:lnTo>
                  <a:lnTo>
                    <a:pt x="1280973" y="39951"/>
                  </a:lnTo>
                  <a:lnTo>
                    <a:pt x="1325075" y="53950"/>
                  </a:lnTo>
                  <a:lnTo>
                    <a:pt x="1368268" y="69907"/>
                  </a:lnTo>
                  <a:lnTo>
                    <a:pt x="1410499" y="87769"/>
                  </a:lnTo>
                  <a:lnTo>
                    <a:pt x="1451716" y="107483"/>
                  </a:lnTo>
                  <a:lnTo>
                    <a:pt x="1491866" y="128998"/>
                  </a:lnTo>
                  <a:lnTo>
                    <a:pt x="1530897" y="152261"/>
                  </a:lnTo>
                  <a:lnTo>
                    <a:pt x="1568757" y="177219"/>
                  </a:lnTo>
                  <a:lnTo>
                    <a:pt x="1605392" y="203820"/>
                  </a:lnTo>
                  <a:lnTo>
                    <a:pt x="1640752" y="232012"/>
                  </a:lnTo>
                  <a:lnTo>
                    <a:pt x="1674783" y="261742"/>
                  </a:lnTo>
                  <a:lnTo>
                    <a:pt x="1707432" y="292959"/>
                  </a:lnTo>
                  <a:lnTo>
                    <a:pt x="1738648" y="325608"/>
                  </a:lnTo>
                  <a:lnTo>
                    <a:pt x="1768379" y="359639"/>
                  </a:lnTo>
                  <a:lnTo>
                    <a:pt x="1796571" y="394998"/>
                  </a:lnTo>
                  <a:lnTo>
                    <a:pt x="1823172" y="431634"/>
                  </a:lnTo>
                  <a:lnTo>
                    <a:pt x="1848130" y="469494"/>
                  </a:lnTo>
                  <a:lnTo>
                    <a:pt x="1871393" y="508525"/>
                  </a:lnTo>
                  <a:lnTo>
                    <a:pt x="1892908" y="548675"/>
                  </a:lnTo>
                  <a:lnTo>
                    <a:pt x="1912622" y="589892"/>
                  </a:lnTo>
                  <a:lnTo>
                    <a:pt x="1930484" y="632123"/>
                  </a:lnTo>
                  <a:lnTo>
                    <a:pt x="1946440" y="675315"/>
                  </a:lnTo>
                  <a:lnTo>
                    <a:pt x="1960440" y="719418"/>
                  </a:lnTo>
                  <a:lnTo>
                    <a:pt x="1972429" y="764377"/>
                  </a:lnTo>
                  <a:lnTo>
                    <a:pt x="1982356" y="810141"/>
                  </a:lnTo>
                  <a:lnTo>
                    <a:pt x="1990168" y="856657"/>
                  </a:lnTo>
                  <a:lnTo>
                    <a:pt x="1995813" y="903873"/>
                  </a:lnTo>
                  <a:lnTo>
                    <a:pt x="1999238" y="951737"/>
                  </a:lnTo>
                  <a:lnTo>
                    <a:pt x="2000391" y="1000195"/>
                  </a:lnTo>
                  <a:lnTo>
                    <a:pt x="1999238" y="1048654"/>
                  </a:lnTo>
                  <a:lnTo>
                    <a:pt x="1995813" y="1096517"/>
                  </a:lnTo>
                  <a:lnTo>
                    <a:pt x="1990168" y="1143734"/>
                  </a:lnTo>
                  <a:lnTo>
                    <a:pt x="1982356" y="1190250"/>
                  </a:lnTo>
                  <a:lnTo>
                    <a:pt x="1972429" y="1236014"/>
                  </a:lnTo>
                  <a:lnTo>
                    <a:pt x="1960440" y="1280973"/>
                  </a:lnTo>
                  <a:lnTo>
                    <a:pt x="1946440" y="1325075"/>
                  </a:lnTo>
                  <a:lnTo>
                    <a:pt x="1930484" y="1368268"/>
                  </a:lnTo>
                  <a:lnTo>
                    <a:pt x="1912622" y="1410499"/>
                  </a:lnTo>
                  <a:lnTo>
                    <a:pt x="1892908" y="1451716"/>
                  </a:lnTo>
                  <a:lnTo>
                    <a:pt x="1871393" y="1491866"/>
                  </a:lnTo>
                  <a:lnTo>
                    <a:pt x="1848130" y="1530897"/>
                  </a:lnTo>
                  <a:lnTo>
                    <a:pt x="1823172" y="1568757"/>
                  </a:lnTo>
                  <a:lnTo>
                    <a:pt x="1796571" y="1605392"/>
                  </a:lnTo>
                  <a:lnTo>
                    <a:pt x="1768379" y="1640752"/>
                  </a:lnTo>
                  <a:lnTo>
                    <a:pt x="1738648" y="1674783"/>
                  </a:lnTo>
                  <a:lnTo>
                    <a:pt x="1707432" y="1707432"/>
                  </a:lnTo>
                  <a:lnTo>
                    <a:pt x="1674783" y="1738648"/>
                  </a:lnTo>
                  <a:lnTo>
                    <a:pt x="1640752" y="1768379"/>
                  </a:lnTo>
                  <a:lnTo>
                    <a:pt x="1605392" y="1796571"/>
                  </a:lnTo>
                  <a:lnTo>
                    <a:pt x="1568757" y="1823172"/>
                  </a:lnTo>
                  <a:lnTo>
                    <a:pt x="1530897" y="1848130"/>
                  </a:lnTo>
                  <a:lnTo>
                    <a:pt x="1491866" y="1871393"/>
                  </a:lnTo>
                  <a:lnTo>
                    <a:pt x="1451716" y="1892908"/>
                  </a:lnTo>
                  <a:lnTo>
                    <a:pt x="1410499" y="1912622"/>
                  </a:lnTo>
                  <a:lnTo>
                    <a:pt x="1368268" y="1930484"/>
                  </a:lnTo>
                  <a:lnTo>
                    <a:pt x="1325075" y="1946440"/>
                  </a:lnTo>
                  <a:lnTo>
                    <a:pt x="1280973" y="1960440"/>
                  </a:lnTo>
                  <a:lnTo>
                    <a:pt x="1236014" y="1972429"/>
                  </a:lnTo>
                  <a:lnTo>
                    <a:pt x="1190250" y="1982356"/>
                  </a:lnTo>
                  <a:lnTo>
                    <a:pt x="1143734" y="1990168"/>
                  </a:lnTo>
                  <a:lnTo>
                    <a:pt x="1096517" y="1995813"/>
                  </a:lnTo>
                  <a:lnTo>
                    <a:pt x="1048654" y="1999238"/>
                  </a:lnTo>
                  <a:lnTo>
                    <a:pt x="1000195" y="2000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pic>
        <p:nvPicPr>
          <p:cNvPr id="29" name="Picture 16">
            <a:extLst>
              <a:ext uri="{FF2B5EF4-FFF2-40B4-BE49-F238E27FC236}">
                <a16:creationId xmlns:a16="http://schemas.microsoft.com/office/drawing/2014/main" id="{78658F50-DAB6-EAE1-3C5B-A0E37D927A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000" y="8269920"/>
            <a:ext cx="1512543" cy="1512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308</Words>
  <Application>Microsoft Office PowerPoint</Application>
  <PresentationFormat>Custom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Ultra-Bold</vt:lpstr>
      <vt:lpstr>Canva Sans</vt:lpstr>
      <vt:lpstr>Montserrat</vt:lpstr>
      <vt:lpstr>Montserrat Medium</vt:lpstr>
      <vt:lpstr>Montserrat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Illustrative Marketing Plan Presentation</dc:title>
  <cp:lastModifiedBy>Pooja Senthil</cp:lastModifiedBy>
  <cp:revision>4</cp:revision>
  <dcterms:created xsi:type="dcterms:W3CDTF">2006-08-16T00:00:00Z</dcterms:created>
  <dcterms:modified xsi:type="dcterms:W3CDTF">2024-12-26T19:22:15Z</dcterms:modified>
  <dc:identifier>DAGaTkXCJ_Y</dc:identifier>
</cp:coreProperties>
</file>